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Position and Movement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2 – plotting shapes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3743594" y="2924177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>
            <a:cxnSpLocks/>
          </p:cNvCxnSpPr>
          <p:nvPr/>
        </p:nvCxnSpPr>
        <p:spPr>
          <a:xfrm>
            <a:off x="3861718" y="3306417"/>
            <a:ext cx="0" cy="2264201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083317" y="3013468"/>
            <a:ext cx="1478066" cy="486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4235004" y="105804"/>
            <a:ext cx="5856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Recap – what’s the co-ordinate? 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9   ,  6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7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5759198" y="5530840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651631" y="2219821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5302866" y="2204708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8D2EBA-C713-4AF2-9605-8F993A817279}"/>
              </a:ext>
            </a:extLst>
          </p:cNvPr>
          <p:cNvSpPr txBox="1"/>
          <p:nvPr/>
        </p:nvSpPr>
        <p:spPr>
          <a:xfrm>
            <a:off x="2827819" y="139848"/>
            <a:ext cx="835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Recap – where would you plot the co-ordinate? </a:t>
            </a:r>
          </a:p>
        </p:txBody>
      </p:sp>
    </p:spTree>
    <p:extLst>
      <p:ext uri="{BB962C8B-B14F-4D97-AF65-F5344CB8AC3E}">
        <p14:creationId xmlns:p14="http://schemas.microsoft.com/office/powerpoint/2010/main" val="390788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co-ordinates and join them together. </a:t>
            </a:r>
          </a:p>
          <a:p>
            <a:pPr algn="ctr"/>
            <a:r>
              <a:rPr lang="en-GB" sz="2400" dirty="0"/>
              <a:t>What shape do you make?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7007553" y="2258262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</a:t>
            </a:r>
            <a:r>
              <a:rPr lang="en-GB" sz="4800" dirty="0">
                <a:solidFill>
                  <a:srgbClr val="FFC000"/>
                </a:solidFill>
              </a:rPr>
              <a:t>9</a:t>
            </a:r>
            <a:r>
              <a:rPr lang="en-GB" sz="4800" dirty="0"/>
              <a:t>   ,  </a:t>
            </a:r>
            <a:r>
              <a:rPr lang="en-GB" sz="4800" dirty="0">
                <a:solidFill>
                  <a:srgbClr val="00B050"/>
                </a:solidFill>
              </a:rPr>
              <a:t>6</a:t>
            </a:r>
            <a:r>
              <a:rPr lang="en-GB" sz="4800" dirty="0"/>
              <a:t>   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8D2EBA-C713-4AF2-9605-8F993A817279}"/>
              </a:ext>
            </a:extLst>
          </p:cNvPr>
          <p:cNvSpPr txBox="1"/>
          <p:nvPr/>
        </p:nvSpPr>
        <p:spPr>
          <a:xfrm>
            <a:off x="3604814" y="220666"/>
            <a:ext cx="65726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Plotting co-ordinates to make shapes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573BA7-4B21-4741-9408-19557D147DBA}"/>
              </a:ext>
            </a:extLst>
          </p:cNvPr>
          <p:cNvSpPr txBox="1"/>
          <p:nvPr/>
        </p:nvSpPr>
        <p:spPr>
          <a:xfrm>
            <a:off x="5302866" y="2204708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027E62-ECC5-499B-84C4-9DD32D18080E}"/>
              </a:ext>
            </a:extLst>
          </p:cNvPr>
          <p:cNvSpPr txBox="1"/>
          <p:nvPr/>
        </p:nvSpPr>
        <p:spPr>
          <a:xfrm>
            <a:off x="7007553" y="3181808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</a:t>
            </a:r>
            <a:r>
              <a:rPr lang="en-GB" sz="4800" dirty="0">
                <a:solidFill>
                  <a:srgbClr val="FFC000"/>
                </a:solidFill>
              </a:rPr>
              <a:t>5</a:t>
            </a:r>
            <a:r>
              <a:rPr lang="en-GB" sz="4800" dirty="0"/>
              <a:t>   ,  </a:t>
            </a:r>
            <a:r>
              <a:rPr lang="en-GB" sz="4800" dirty="0">
                <a:solidFill>
                  <a:srgbClr val="00B050"/>
                </a:solidFill>
              </a:rPr>
              <a:t>6</a:t>
            </a:r>
            <a:r>
              <a:rPr lang="en-GB" sz="4800" dirty="0"/>
              <a:t>   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0301E3C-1366-4828-92B5-9D9E455D92D2}"/>
              </a:ext>
            </a:extLst>
          </p:cNvPr>
          <p:cNvSpPr txBox="1"/>
          <p:nvPr/>
        </p:nvSpPr>
        <p:spPr>
          <a:xfrm>
            <a:off x="3528987" y="2200633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F254071-EDD6-4613-B4BC-A9DDDAD1D1D5}"/>
              </a:ext>
            </a:extLst>
          </p:cNvPr>
          <p:cNvSpPr txBox="1"/>
          <p:nvPr/>
        </p:nvSpPr>
        <p:spPr>
          <a:xfrm>
            <a:off x="7007553" y="412313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</a:t>
            </a:r>
            <a:r>
              <a:rPr lang="en-GB" sz="4800" dirty="0">
                <a:solidFill>
                  <a:srgbClr val="FFC000"/>
                </a:solidFill>
              </a:rPr>
              <a:t>9</a:t>
            </a:r>
            <a:r>
              <a:rPr lang="en-GB" sz="4800" dirty="0"/>
              <a:t>   ,  </a:t>
            </a:r>
            <a:r>
              <a:rPr lang="en-GB" sz="4800" dirty="0">
                <a:solidFill>
                  <a:srgbClr val="00B050"/>
                </a:solidFill>
              </a:rPr>
              <a:t>3</a:t>
            </a:r>
            <a:r>
              <a:rPr lang="en-GB" sz="4800" dirty="0"/>
              <a:t>   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8C6A73F-2BDB-4320-A0B8-8E2F69C063AB}"/>
              </a:ext>
            </a:extLst>
          </p:cNvPr>
          <p:cNvSpPr txBox="1"/>
          <p:nvPr/>
        </p:nvSpPr>
        <p:spPr>
          <a:xfrm>
            <a:off x="5278334" y="3738126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972EA8F-B69C-447B-908E-0B8A2951E33F}"/>
              </a:ext>
            </a:extLst>
          </p:cNvPr>
          <p:cNvSpPr txBox="1"/>
          <p:nvPr/>
        </p:nvSpPr>
        <p:spPr>
          <a:xfrm>
            <a:off x="7001596" y="507913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</a:t>
            </a:r>
            <a:r>
              <a:rPr lang="en-GB" sz="4800" dirty="0">
                <a:solidFill>
                  <a:srgbClr val="FFC000"/>
                </a:solidFill>
              </a:rPr>
              <a:t>5</a:t>
            </a:r>
            <a:r>
              <a:rPr lang="en-GB" sz="4800" dirty="0"/>
              <a:t>   ,  </a:t>
            </a:r>
            <a:r>
              <a:rPr lang="en-GB" sz="4800" dirty="0">
                <a:solidFill>
                  <a:srgbClr val="00B050"/>
                </a:solidFill>
              </a:rPr>
              <a:t>3</a:t>
            </a:r>
            <a:r>
              <a:rPr lang="en-GB" sz="4800" dirty="0"/>
              <a:t>   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3C35CB-4887-47B2-8178-C691C88C926F}"/>
              </a:ext>
            </a:extLst>
          </p:cNvPr>
          <p:cNvSpPr txBox="1"/>
          <p:nvPr/>
        </p:nvSpPr>
        <p:spPr>
          <a:xfrm>
            <a:off x="3511939" y="3750336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16C8C38-0648-4F53-BC6D-5C16038DA62C}"/>
              </a:ext>
            </a:extLst>
          </p:cNvPr>
          <p:cNvSpPr txBox="1"/>
          <p:nvPr/>
        </p:nvSpPr>
        <p:spPr>
          <a:xfrm>
            <a:off x="7294423" y="6256487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Join them together.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9A54840-B7B8-4A4B-8E5D-3CF5259B5D87}"/>
              </a:ext>
            </a:extLst>
          </p:cNvPr>
          <p:cNvCxnSpPr/>
          <p:nvPr/>
        </p:nvCxnSpPr>
        <p:spPr>
          <a:xfrm flipH="1">
            <a:off x="4299709" y="2508680"/>
            <a:ext cx="1749347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E3B35F6-8AF1-499D-96A5-4AD966552B28}"/>
              </a:ext>
            </a:extLst>
          </p:cNvPr>
          <p:cNvCxnSpPr>
            <a:cxnSpLocks/>
          </p:cNvCxnSpPr>
          <p:nvPr/>
        </p:nvCxnSpPr>
        <p:spPr>
          <a:xfrm flipV="1">
            <a:off x="4299709" y="2489804"/>
            <a:ext cx="0" cy="1583697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8217C3-5E66-45E8-A734-C59ABC24C3D3}"/>
              </a:ext>
            </a:extLst>
          </p:cNvPr>
          <p:cNvCxnSpPr>
            <a:cxnSpLocks/>
          </p:cNvCxnSpPr>
          <p:nvPr/>
        </p:nvCxnSpPr>
        <p:spPr>
          <a:xfrm flipV="1">
            <a:off x="4299709" y="4123139"/>
            <a:ext cx="1773879" cy="1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CAF3BB2-1046-42E4-9009-ACE1C5A83C87}"/>
              </a:ext>
            </a:extLst>
          </p:cNvPr>
          <p:cNvCxnSpPr>
            <a:cxnSpLocks/>
          </p:cNvCxnSpPr>
          <p:nvPr/>
        </p:nvCxnSpPr>
        <p:spPr>
          <a:xfrm flipV="1">
            <a:off x="6013718" y="2489804"/>
            <a:ext cx="0" cy="1583697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74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0" grpId="0"/>
      <p:bldP spid="41" grpId="0"/>
      <p:bldP spid="43" grpId="0"/>
      <p:bldP spid="49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co-ordinates and join them together. </a:t>
            </a:r>
          </a:p>
          <a:p>
            <a:pPr algn="ctr"/>
            <a:r>
              <a:rPr lang="en-GB" sz="2400" dirty="0"/>
              <a:t>What shape do you make?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7007553" y="2258262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</a:t>
            </a:r>
            <a:r>
              <a:rPr lang="en-GB" sz="4800" dirty="0">
                <a:solidFill>
                  <a:srgbClr val="FFC000"/>
                </a:solidFill>
              </a:rPr>
              <a:t>1</a:t>
            </a:r>
            <a:r>
              <a:rPr lang="en-GB" sz="4800" dirty="0"/>
              <a:t>   ,  </a:t>
            </a:r>
            <a:r>
              <a:rPr lang="en-GB" sz="4800" dirty="0">
                <a:solidFill>
                  <a:srgbClr val="00B050"/>
                </a:solidFill>
              </a:rPr>
              <a:t>2</a:t>
            </a:r>
            <a:r>
              <a:rPr lang="en-GB" sz="4800" dirty="0"/>
              <a:t>   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8D2EBA-C713-4AF2-9605-8F993A817279}"/>
              </a:ext>
            </a:extLst>
          </p:cNvPr>
          <p:cNvSpPr txBox="1"/>
          <p:nvPr/>
        </p:nvSpPr>
        <p:spPr>
          <a:xfrm>
            <a:off x="3604814" y="220666"/>
            <a:ext cx="65726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Plotting co-ordinates to make shapes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573BA7-4B21-4741-9408-19557D147DBA}"/>
              </a:ext>
            </a:extLst>
          </p:cNvPr>
          <p:cNvSpPr txBox="1"/>
          <p:nvPr/>
        </p:nvSpPr>
        <p:spPr>
          <a:xfrm>
            <a:off x="1780871" y="4242126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027E62-ECC5-499B-84C4-9DD32D18080E}"/>
              </a:ext>
            </a:extLst>
          </p:cNvPr>
          <p:cNvSpPr txBox="1"/>
          <p:nvPr/>
        </p:nvSpPr>
        <p:spPr>
          <a:xfrm>
            <a:off x="7007553" y="3181808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</a:t>
            </a:r>
            <a:r>
              <a:rPr lang="en-GB" sz="4800" dirty="0">
                <a:solidFill>
                  <a:srgbClr val="FFC000"/>
                </a:solidFill>
              </a:rPr>
              <a:t>1</a:t>
            </a:r>
            <a:r>
              <a:rPr lang="en-GB" sz="4800" dirty="0"/>
              <a:t>   ,  </a:t>
            </a:r>
            <a:r>
              <a:rPr lang="en-GB" sz="4800" dirty="0">
                <a:solidFill>
                  <a:srgbClr val="00B050"/>
                </a:solidFill>
              </a:rPr>
              <a:t>5</a:t>
            </a:r>
            <a:r>
              <a:rPr lang="en-GB" sz="4800" dirty="0"/>
              <a:t>   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0301E3C-1366-4828-92B5-9D9E455D92D2}"/>
              </a:ext>
            </a:extLst>
          </p:cNvPr>
          <p:cNvSpPr txBox="1"/>
          <p:nvPr/>
        </p:nvSpPr>
        <p:spPr>
          <a:xfrm>
            <a:off x="1794387" y="2697845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F254071-EDD6-4613-B4BC-A9DDDAD1D1D5}"/>
              </a:ext>
            </a:extLst>
          </p:cNvPr>
          <p:cNvSpPr txBox="1"/>
          <p:nvPr/>
        </p:nvSpPr>
        <p:spPr>
          <a:xfrm>
            <a:off x="7007553" y="412313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</a:t>
            </a:r>
            <a:r>
              <a:rPr lang="en-GB" sz="4800" dirty="0">
                <a:solidFill>
                  <a:srgbClr val="FFC000"/>
                </a:solidFill>
              </a:rPr>
              <a:t>6</a:t>
            </a:r>
            <a:r>
              <a:rPr lang="en-GB" sz="4800" dirty="0"/>
              <a:t>  ,  </a:t>
            </a:r>
            <a:r>
              <a:rPr lang="en-GB" sz="4800" dirty="0">
                <a:solidFill>
                  <a:srgbClr val="00B050"/>
                </a:solidFill>
              </a:rPr>
              <a:t>2</a:t>
            </a:r>
            <a:r>
              <a:rPr lang="en-GB" sz="4800" dirty="0"/>
              <a:t>   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3C35CB-4887-47B2-8178-C691C88C926F}"/>
              </a:ext>
            </a:extLst>
          </p:cNvPr>
          <p:cNvSpPr txBox="1"/>
          <p:nvPr/>
        </p:nvSpPr>
        <p:spPr>
          <a:xfrm>
            <a:off x="3930038" y="4215471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16C8C38-0648-4F53-BC6D-5C16038DA62C}"/>
              </a:ext>
            </a:extLst>
          </p:cNvPr>
          <p:cNvSpPr txBox="1"/>
          <p:nvPr/>
        </p:nvSpPr>
        <p:spPr>
          <a:xfrm>
            <a:off x="7294423" y="6256487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Join them together.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2DBD924-A7BE-4D56-A295-E611A53340C5}"/>
              </a:ext>
            </a:extLst>
          </p:cNvPr>
          <p:cNvCxnSpPr>
            <a:cxnSpLocks/>
          </p:cNvCxnSpPr>
          <p:nvPr/>
        </p:nvCxnSpPr>
        <p:spPr>
          <a:xfrm flipH="1" flipV="1">
            <a:off x="2551592" y="3039047"/>
            <a:ext cx="1" cy="1541461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FDAAD2F-282F-4743-9705-E77B723A9871}"/>
              </a:ext>
            </a:extLst>
          </p:cNvPr>
          <p:cNvCxnSpPr>
            <a:cxnSpLocks/>
          </p:cNvCxnSpPr>
          <p:nvPr/>
        </p:nvCxnSpPr>
        <p:spPr>
          <a:xfrm flipH="1" flipV="1">
            <a:off x="2580387" y="3039047"/>
            <a:ext cx="2140974" cy="1541461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161993D-CF55-4E48-808A-ED8B3BCEE6D5}"/>
              </a:ext>
            </a:extLst>
          </p:cNvPr>
          <p:cNvCxnSpPr>
            <a:cxnSpLocks/>
          </p:cNvCxnSpPr>
          <p:nvPr/>
        </p:nvCxnSpPr>
        <p:spPr>
          <a:xfrm flipH="1" flipV="1">
            <a:off x="2565109" y="4589681"/>
            <a:ext cx="2135651" cy="5106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41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0" grpId="0"/>
      <p:bldP spid="41" grpId="0"/>
      <p:bldP spid="43" grpId="0"/>
      <p:bldP spid="49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82176" y="1007966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2</a:t>
            </a:r>
            <a:r>
              <a:rPr lang="en-GB" sz="4000" dirty="0"/>
              <a:t>   ,  </a:t>
            </a:r>
            <a:r>
              <a:rPr lang="en-GB" sz="4000" dirty="0">
                <a:solidFill>
                  <a:srgbClr val="00B050"/>
                </a:solidFill>
              </a:rPr>
              <a:t>2</a:t>
            </a:r>
            <a:r>
              <a:rPr lang="en-GB" sz="4000" dirty="0"/>
              <a:t>   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8D2EBA-C713-4AF2-9605-8F993A817279}"/>
              </a:ext>
            </a:extLst>
          </p:cNvPr>
          <p:cNvSpPr txBox="1"/>
          <p:nvPr/>
        </p:nvSpPr>
        <p:spPr>
          <a:xfrm>
            <a:off x="2980265" y="249068"/>
            <a:ext cx="8582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Here are 3 co-ordinates. What would the 4</a:t>
            </a:r>
            <a:r>
              <a:rPr lang="en-GB" sz="2000" baseline="30000" dirty="0"/>
              <a:t>th</a:t>
            </a:r>
            <a:r>
              <a:rPr lang="en-GB" sz="2000" dirty="0"/>
              <a:t> co-ordinate be to make a square?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573BA7-4B21-4741-9408-19557D147DBA}"/>
              </a:ext>
            </a:extLst>
          </p:cNvPr>
          <p:cNvSpPr txBox="1"/>
          <p:nvPr/>
        </p:nvSpPr>
        <p:spPr>
          <a:xfrm>
            <a:off x="2189846" y="4266948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027E62-ECC5-499B-84C4-9DD32D18080E}"/>
              </a:ext>
            </a:extLst>
          </p:cNvPr>
          <p:cNvSpPr txBox="1"/>
          <p:nvPr/>
        </p:nvSpPr>
        <p:spPr>
          <a:xfrm>
            <a:off x="7007553" y="1831457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2</a:t>
            </a:r>
            <a:r>
              <a:rPr lang="en-GB" sz="4000" dirty="0"/>
              <a:t>   ,  </a:t>
            </a:r>
            <a:r>
              <a:rPr lang="en-GB" sz="4000" dirty="0">
                <a:solidFill>
                  <a:srgbClr val="00B050"/>
                </a:solidFill>
              </a:rPr>
              <a:t>4</a:t>
            </a:r>
            <a:r>
              <a:rPr lang="en-GB" sz="4000" dirty="0"/>
              <a:t>   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0301E3C-1366-4828-92B5-9D9E455D92D2}"/>
              </a:ext>
            </a:extLst>
          </p:cNvPr>
          <p:cNvSpPr txBox="1"/>
          <p:nvPr/>
        </p:nvSpPr>
        <p:spPr>
          <a:xfrm>
            <a:off x="3037520" y="4266948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F254071-EDD6-4613-B4BC-A9DDDAD1D1D5}"/>
              </a:ext>
            </a:extLst>
          </p:cNvPr>
          <p:cNvSpPr txBox="1"/>
          <p:nvPr/>
        </p:nvSpPr>
        <p:spPr>
          <a:xfrm>
            <a:off x="7007553" y="2611733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4</a:t>
            </a:r>
            <a:r>
              <a:rPr lang="en-GB" sz="4000" dirty="0"/>
              <a:t>  ,  </a:t>
            </a:r>
            <a:r>
              <a:rPr lang="en-GB" sz="4000" dirty="0">
                <a:solidFill>
                  <a:srgbClr val="00B050"/>
                </a:solidFill>
              </a:rPr>
              <a:t>2</a:t>
            </a:r>
            <a:r>
              <a:rPr lang="en-GB" sz="4000" dirty="0"/>
              <a:t>   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3C35CB-4887-47B2-8178-C691C88C926F}"/>
              </a:ext>
            </a:extLst>
          </p:cNvPr>
          <p:cNvSpPr txBox="1"/>
          <p:nvPr/>
        </p:nvSpPr>
        <p:spPr>
          <a:xfrm>
            <a:off x="2181999" y="3231372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16C8C38-0648-4F53-BC6D-5C16038DA62C}"/>
              </a:ext>
            </a:extLst>
          </p:cNvPr>
          <p:cNvSpPr txBox="1"/>
          <p:nvPr/>
        </p:nvSpPr>
        <p:spPr>
          <a:xfrm>
            <a:off x="7007553" y="3358361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Where would the last co-ordinate go to make a square?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A45A325-C3C5-4193-8C20-2F0B9F5F1406}"/>
              </a:ext>
            </a:extLst>
          </p:cNvPr>
          <p:cNvSpPr txBox="1"/>
          <p:nvPr/>
        </p:nvSpPr>
        <p:spPr>
          <a:xfrm>
            <a:off x="3069143" y="3268666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3930906-A391-4578-AF29-706C7871B9C4}"/>
              </a:ext>
            </a:extLst>
          </p:cNvPr>
          <p:cNvSpPr txBox="1"/>
          <p:nvPr/>
        </p:nvSpPr>
        <p:spPr>
          <a:xfrm>
            <a:off x="7203311" y="4411231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are the co-ordinates?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BF6E500-BD5F-4F93-9E3A-C7E676881F9D}"/>
              </a:ext>
            </a:extLst>
          </p:cNvPr>
          <p:cNvSpPr txBox="1"/>
          <p:nvPr/>
        </p:nvSpPr>
        <p:spPr>
          <a:xfrm>
            <a:off x="7081214" y="5142148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4</a:t>
            </a:r>
            <a:r>
              <a:rPr lang="en-GB" sz="4000" dirty="0"/>
              <a:t>  ,  </a:t>
            </a:r>
            <a:r>
              <a:rPr lang="en-GB" sz="4000" dirty="0">
                <a:solidFill>
                  <a:srgbClr val="00B050"/>
                </a:solidFill>
              </a:rPr>
              <a:t>4</a:t>
            </a:r>
            <a:r>
              <a:rPr lang="en-GB" sz="4000" dirty="0"/>
              <a:t>   )</a:t>
            </a:r>
          </a:p>
        </p:txBody>
      </p:sp>
    </p:spTree>
    <p:extLst>
      <p:ext uri="{BB962C8B-B14F-4D97-AF65-F5344CB8AC3E}">
        <p14:creationId xmlns:p14="http://schemas.microsoft.com/office/powerpoint/2010/main" val="299245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0" grpId="0"/>
      <p:bldP spid="41" grpId="0"/>
      <p:bldP spid="43" grpId="0"/>
      <p:bldP spid="49" grpId="0"/>
      <p:bldP spid="52" grpId="0"/>
      <p:bldP spid="53" grpId="0"/>
      <p:bldP spid="44" grpId="0"/>
      <p:bldP spid="46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82176" y="1007966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3</a:t>
            </a:r>
            <a:r>
              <a:rPr lang="en-GB" sz="4000" dirty="0"/>
              <a:t>   ,  </a:t>
            </a:r>
            <a:r>
              <a:rPr lang="en-GB" sz="4000" dirty="0">
                <a:solidFill>
                  <a:srgbClr val="00B050"/>
                </a:solidFill>
              </a:rPr>
              <a:t>4</a:t>
            </a:r>
            <a:r>
              <a:rPr lang="en-GB" sz="4000" dirty="0"/>
              <a:t>   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8D2EBA-C713-4AF2-9605-8F993A817279}"/>
              </a:ext>
            </a:extLst>
          </p:cNvPr>
          <p:cNvSpPr txBox="1"/>
          <p:nvPr/>
        </p:nvSpPr>
        <p:spPr>
          <a:xfrm>
            <a:off x="2980265" y="249068"/>
            <a:ext cx="8846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Here are 3 co-ordinates. What would the 4</a:t>
            </a:r>
            <a:r>
              <a:rPr lang="en-GB" sz="2000" baseline="30000" dirty="0"/>
              <a:t>th</a:t>
            </a:r>
            <a:r>
              <a:rPr lang="en-GB" sz="2000" dirty="0"/>
              <a:t> co-ordinate be to make a rectangle?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573BA7-4B21-4741-9408-19557D147DBA}"/>
              </a:ext>
            </a:extLst>
          </p:cNvPr>
          <p:cNvSpPr txBox="1"/>
          <p:nvPr/>
        </p:nvSpPr>
        <p:spPr>
          <a:xfrm>
            <a:off x="2625571" y="3301170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027E62-ECC5-499B-84C4-9DD32D18080E}"/>
              </a:ext>
            </a:extLst>
          </p:cNvPr>
          <p:cNvSpPr txBox="1"/>
          <p:nvPr/>
        </p:nvSpPr>
        <p:spPr>
          <a:xfrm>
            <a:off x="7007553" y="1831457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3</a:t>
            </a:r>
            <a:r>
              <a:rPr lang="en-GB" sz="4000" dirty="0"/>
              <a:t>   ,  </a:t>
            </a:r>
            <a:r>
              <a:rPr lang="en-GB" sz="4000" dirty="0">
                <a:solidFill>
                  <a:srgbClr val="00B050"/>
                </a:solidFill>
              </a:rPr>
              <a:t>8</a:t>
            </a:r>
            <a:r>
              <a:rPr lang="en-GB" sz="4000" dirty="0"/>
              <a:t>   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0301E3C-1366-4828-92B5-9D9E455D92D2}"/>
              </a:ext>
            </a:extLst>
          </p:cNvPr>
          <p:cNvSpPr txBox="1"/>
          <p:nvPr/>
        </p:nvSpPr>
        <p:spPr>
          <a:xfrm>
            <a:off x="2625571" y="1225825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F254071-EDD6-4613-B4BC-A9DDDAD1D1D5}"/>
              </a:ext>
            </a:extLst>
          </p:cNvPr>
          <p:cNvSpPr txBox="1"/>
          <p:nvPr/>
        </p:nvSpPr>
        <p:spPr>
          <a:xfrm>
            <a:off x="7007553" y="2611733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5</a:t>
            </a:r>
            <a:r>
              <a:rPr lang="en-GB" sz="4000" dirty="0"/>
              <a:t>  ,  </a:t>
            </a:r>
            <a:r>
              <a:rPr lang="en-GB" sz="4000" dirty="0">
                <a:solidFill>
                  <a:srgbClr val="00B050"/>
                </a:solidFill>
              </a:rPr>
              <a:t>4</a:t>
            </a:r>
            <a:r>
              <a:rPr lang="en-GB" sz="4000" dirty="0"/>
              <a:t>   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3C35CB-4887-47B2-8178-C691C88C926F}"/>
              </a:ext>
            </a:extLst>
          </p:cNvPr>
          <p:cNvSpPr txBox="1"/>
          <p:nvPr/>
        </p:nvSpPr>
        <p:spPr>
          <a:xfrm>
            <a:off x="3511939" y="3244780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16C8C38-0648-4F53-BC6D-5C16038DA62C}"/>
              </a:ext>
            </a:extLst>
          </p:cNvPr>
          <p:cNvSpPr txBox="1"/>
          <p:nvPr/>
        </p:nvSpPr>
        <p:spPr>
          <a:xfrm>
            <a:off x="7007553" y="3358361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Where would the last co-ordinate go to make a square?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A45A325-C3C5-4193-8C20-2F0B9F5F1406}"/>
              </a:ext>
            </a:extLst>
          </p:cNvPr>
          <p:cNvSpPr txBox="1"/>
          <p:nvPr/>
        </p:nvSpPr>
        <p:spPr>
          <a:xfrm>
            <a:off x="3531575" y="1196544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3930906-A391-4578-AF29-706C7871B9C4}"/>
              </a:ext>
            </a:extLst>
          </p:cNvPr>
          <p:cNvSpPr txBox="1"/>
          <p:nvPr/>
        </p:nvSpPr>
        <p:spPr>
          <a:xfrm>
            <a:off x="7203311" y="4411231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are the co-ordinates?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BF6E500-BD5F-4F93-9E3A-C7E676881F9D}"/>
              </a:ext>
            </a:extLst>
          </p:cNvPr>
          <p:cNvSpPr txBox="1"/>
          <p:nvPr/>
        </p:nvSpPr>
        <p:spPr>
          <a:xfrm>
            <a:off x="7081214" y="5142148"/>
            <a:ext cx="468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(    </a:t>
            </a:r>
            <a:r>
              <a:rPr lang="en-GB" sz="4000" dirty="0">
                <a:solidFill>
                  <a:srgbClr val="FFC000"/>
                </a:solidFill>
              </a:rPr>
              <a:t>5</a:t>
            </a:r>
            <a:r>
              <a:rPr lang="en-GB" sz="4000" dirty="0"/>
              <a:t>  ,  </a:t>
            </a:r>
            <a:r>
              <a:rPr lang="en-GB" sz="4000" dirty="0">
                <a:solidFill>
                  <a:srgbClr val="00B050"/>
                </a:solidFill>
              </a:rPr>
              <a:t>8</a:t>
            </a:r>
            <a:r>
              <a:rPr lang="en-GB" sz="4000" dirty="0"/>
              <a:t>   )</a:t>
            </a:r>
          </a:p>
        </p:txBody>
      </p:sp>
    </p:spTree>
    <p:extLst>
      <p:ext uri="{BB962C8B-B14F-4D97-AF65-F5344CB8AC3E}">
        <p14:creationId xmlns:p14="http://schemas.microsoft.com/office/powerpoint/2010/main" val="18582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0" grpId="0"/>
      <p:bldP spid="41" grpId="0"/>
      <p:bldP spid="43" grpId="0"/>
      <p:bldP spid="49" grpId="0"/>
      <p:bldP spid="52" grpId="0"/>
      <p:bldP spid="53" grpId="0"/>
      <p:bldP spid="44" grpId="0"/>
      <p:bldP spid="46" grpId="0"/>
      <p:bldP spid="48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468</TotalTime>
  <Words>421</Words>
  <Application>Microsoft Office PowerPoint</Application>
  <PresentationFormat>Widescreen</PresentationFormat>
  <Paragraphs>200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5 Position and Movement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52</cp:revision>
  <dcterms:created xsi:type="dcterms:W3CDTF">2020-03-20T11:22:32Z</dcterms:created>
  <dcterms:modified xsi:type="dcterms:W3CDTF">2020-04-03T15:59:56Z</dcterms:modified>
</cp:coreProperties>
</file>