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300" r:id="rId3"/>
    <p:sldId id="310" r:id="rId4"/>
    <p:sldId id="314" r:id="rId5"/>
    <p:sldId id="313" r:id="rId6"/>
    <p:sldId id="31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51"/>
    <p:restoredTop sz="94102"/>
  </p:normalViewPr>
  <p:slideViewPr>
    <p:cSldViewPr snapToGrid="0" snapToObjects="1">
      <p:cViewPr varScale="1">
        <p:scale>
          <a:sx n="52" d="100"/>
          <a:sy n="52" d="100"/>
        </p:scale>
        <p:origin x="216" y="1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7/5/20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6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656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DC640-67F3-48AF-97C5-F3216CC4B28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57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12 Lesson 2– Decimals as fractions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To figure out what a decimal is as a fraction we need to know</a:t>
            </a:r>
          </a:p>
          <a:p>
            <a:pPr marL="0" indent="0" algn="ctr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that a tenth is the same as something over 10 as a fraction (?/10) </a:t>
            </a:r>
          </a:p>
          <a:p>
            <a:pPr>
              <a:lnSpc>
                <a:spcPct val="115000"/>
              </a:lnSpc>
              <a:tabLst>
                <a:tab pos="228600" algn="l"/>
              </a:tabLst>
            </a:pPr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that a hundredth is the same as something over 100 as a fraction (?/100)</a:t>
            </a:r>
          </a:p>
          <a:p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that a thousandth is the same as something over 1,000 as a fraction (?/1,000)</a:t>
            </a:r>
            <a:r>
              <a:rPr lang="en-GB" sz="2200" dirty="0">
                <a:latin typeface="Arial Rounded MT Bold" panose="020F0704030504030204" pitchFamily="34" charset="77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15"/>
          <a:stretch/>
        </p:blipFill>
        <p:spPr bwMode="auto">
          <a:xfrm>
            <a:off x="1524000" y="5301208"/>
            <a:ext cx="3728529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22" b="8218"/>
          <a:stretch/>
        </p:blipFill>
        <p:spPr bwMode="auto">
          <a:xfrm>
            <a:off x="8472264" y="5035756"/>
            <a:ext cx="2195736" cy="174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80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93557" y="60834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77"/>
              </a:rPr>
              <a:t>0.67 as a fraction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12970"/>
              </p:ext>
            </p:extLst>
          </p:nvPr>
        </p:nvGraphicFramePr>
        <p:xfrm>
          <a:off x="4799856" y="1397000"/>
          <a:ext cx="554461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0215">
                <a:tc>
                  <a:txBody>
                    <a:bodyPr/>
                    <a:lstStyle/>
                    <a:p>
                      <a:pPr algn="ctr"/>
                      <a:r>
                        <a:rPr lang="en-GB" sz="5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err="1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th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785"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0</a:t>
                      </a: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6</a:t>
                      </a: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7320136" y="220486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BFCE7C-334D-E145-BBAA-649B34468176}"/>
              </a:ext>
            </a:extLst>
          </p:cNvPr>
          <p:cNvSpPr txBox="1"/>
          <p:nvPr/>
        </p:nvSpPr>
        <p:spPr>
          <a:xfrm>
            <a:off x="1395046" y="1676400"/>
            <a:ext cx="32941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When you place the decimal correctly in the place value grid, you can see what value each digit represents. To see what it is as a fraction I always look at the smallest value (in this case it is hundredth). This will tell me what the denominator is.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0.67 = 67/100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Because our smallest value is hundredths, that is what our fraction is out of.</a:t>
            </a:r>
          </a:p>
        </p:txBody>
      </p:sp>
    </p:spTree>
    <p:extLst>
      <p:ext uri="{BB962C8B-B14F-4D97-AF65-F5344CB8AC3E}">
        <p14:creationId xmlns:p14="http://schemas.microsoft.com/office/powerpoint/2010/main" val="242347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44130" y="22362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77"/>
              </a:rPr>
              <a:t>0.415 as a fraction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303675"/>
              </p:ext>
            </p:extLst>
          </p:nvPr>
        </p:nvGraphicFramePr>
        <p:xfrm>
          <a:off x="4799856" y="1397000"/>
          <a:ext cx="554461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0215">
                <a:tc>
                  <a:txBody>
                    <a:bodyPr/>
                    <a:lstStyle/>
                    <a:p>
                      <a:pPr algn="ctr"/>
                      <a:r>
                        <a:rPr lang="en-GB" sz="5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err="1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th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785"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0</a:t>
                      </a: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7320136" y="220486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0283D3-7A8C-8B4D-83B8-C71A5FCD2634}"/>
              </a:ext>
            </a:extLst>
          </p:cNvPr>
          <p:cNvSpPr txBox="1"/>
          <p:nvPr/>
        </p:nvSpPr>
        <p:spPr>
          <a:xfrm>
            <a:off x="1465385" y="1397000"/>
            <a:ext cx="29073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This time our smallest digit is in the thousandths column. This means our fraction is over 1,000.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415/1,000</a:t>
            </a:r>
          </a:p>
        </p:txBody>
      </p:sp>
    </p:spTree>
    <p:extLst>
      <p:ext uri="{BB962C8B-B14F-4D97-AF65-F5344CB8AC3E}">
        <p14:creationId xmlns:p14="http://schemas.microsoft.com/office/powerpoint/2010/main" val="304729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4703" y="22362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Arial Rounded MT Bold" panose="020F0704030504030204" pitchFamily="34" charset="77"/>
              </a:rPr>
              <a:t>0.9 as a fraction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51699"/>
              </p:ext>
            </p:extLst>
          </p:nvPr>
        </p:nvGraphicFramePr>
        <p:xfrm>
          <a:off x="4799856" y="1397000"/>
          <a:ext cx="5544618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0215">
                <a:tc>
                  <a:txBody>
                    <a:bodyPr/>
                    <a:lstStyle/>
                    <a:p>
                      <a:pPr algn="ctr"/>
                      <a:r>
                        <a:rPr lang="en-GB" sz="5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5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0" dirty="0" err="1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th</a:t>
                      </a:r>
                      <a:endParaRPr lang="en-GB" sz="15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785">
                <a:tc>
                  <a:txBody>
                    <a:bodyPr/>
                    <a:lstStyle/>
                    <a:p>
                      <a:pPr algn="ctr"/>
                      <a:endParaRPr lang="en-GB" sz="5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0</a:t>
                      </a: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GB" sz="24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Arial Rounded MT Bold" panose="020F070403050403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500" b="0" dirty="0">
                        <a:solidFill>
                          <a:schemeClr val="tx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7320136" y="2204864"/>
            <a:ext cx="432048" cy="43204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6D79FB-15D8-8F4A-B975-E269A993E1B2}"/>
              </a:ext>
            </a:extLst>
          </p:cNvPr>
          <p:cNvSpPr txBox="1"/>
          <p:nvPr/>
        </p:nvSpPr>
        <p:spPr>
          <a:xfrm>
            <a:off x="1289538" y="1277815"/>
            <a:ext cx="3329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panose="020F0704030504030204" pitchFamily="34" charset="77"/>
              </a:rPr>
              <a:t>This time, our smallest value is in the tenths column. This means our denominator is going to be 10.</a:t>
            </a:r>
          </a:p>
          <a:p>
            <a:r>
              <a:rPr lang="en-US" dirty="0">
                <a:latin typeface="Arial Rounded MT Bold" panose="020F0704030504030204" pitchFamily="34" charset="77"/>
              </a:rPr>
              <a:t>Answer = 9/10</a:t>
            </a:r>
          </a:p>
        </p:txBody>
      </p:sp>
    </p:spTree>
    <p:extLst>
      <p:ext uri="{BB962C8B-B14F-4D97-AF65-F5344CB8AC3E}">
        <p14:creationId xmlns:p14="http://schemas.microsoft.com/office/powerpoint/2010/main" val="205603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latin typeface="Arial Rounded MT Bold" panose="020F0704030504030204" pitchFamily="34" charset="0"/>
              </a:rPr>
              <a:t>It is important </a:t>
            </a:r>
            <a:r>
              <a:rPr lang="en-GB" sz="4400">
                <a:latin typeface="Arial Rounded MT Bold" panose="020F0704030504030204" pitchFamily="34" charset="0"/>
              </a:rPr>
              <a:t>to remember:</a:t>
            </a:r>
            <a:endParaRPr lang="en-GB" sz="4400" dirty="0">
              <a:latin typeface="Arial Rounded MT Bold" panose="020F07040305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that a tenth is the same as something over 10 as a fraction (?/10) </a:t>
            </a:r>
          </a:p>
          <a:p>
            <a:pPr>
              <a:lnSpc>
                <a:spcPct val="115000"/>
              </a:lnSpc>
              <a:tabLst>
                <a:tab pos="228600" algn="l"/>
              </a:tabLst>
            </a:pPr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that a hundredth is the same as something over 100 as a fraction (?/100)</a:t>
            </a:r>
          </a:p>
          <a:p>
            <a:r>
              <a:rPr lang="en-GB" sz="2200" dirty="0">
                <a:latin typeface="Arial Rounded MT Bold" panose="020F070403050403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that a thousandth is the same as something over 1,000 as a fraction (?/1,000)</a:t>
            </a:r>
            <a:r>
              <a:rPr lang="en-GB" sz="2200" dirty="0">
                <a:latin typeface="Arial Rounded MT Bold" panose="020F0704030504030204" pitchFamily="34" charset="77"/>
              </a:rPr>
              <a:t>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15"/>
          <a:stretch/>
        </p:blipFill>
        <p:spPr bwMode="auto">
          <a:xfrm>
            <a:off x="1524000" y="5301208"/>
            <a:ext cx="3728529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22" b="8218"/>
          <a:stretch/>
        </p:blipFill>
        <p:spPr bwMode="auto">
          <a:xfrm>
            <a:off x="8472264" y="5035756"/>
            <a:ext cx="2195736" cy="174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720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287</Words>
  <Application>Microsoft Macintosh PowerPoint</Application>
  <PresentationFormat>Widescreen</PresentationFormat>
  <Paragraphs>63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Rounded MT Bold</vt:lpstr>
      <vt:lpstr>Calibri</vt:lpstr>
      <vt:lpstr>Calibri Light</vt:lpstr>
      <vt:lpstr>Franklin Gothic Book</vt:lpstr>
      <vt:lpstr>Office Theme</vt:lpstr>
      <vt:lpstr>Year 5 Revision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35</cp:revision>
  <dcterms:created xsi:type="dcterms:W3CDTF">2020-05-25T12:41:35Z</dcterms:created>
  <dcterms:modified xsi:type="dcterms:W3CDTF">2020-07-05T10:58:45Z</dcterms:modified>
</cp:coreProperties>
</file>