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329" r:id="rId2"/>
    <p:sldId id="374" r:id="rId3"/>
    <p:sldId id="404" r:id="rId4"/>
    <p:sldId id="388" r:id="rId5"/>
    <p:sldId id="405" r:id="rId6"/>
    <p:sldId id="264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407" r:id="rId20"/>
    <p:sldId id="408" r:id="rId21"/>
    <p:sldId id="40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30"/>
  </p:normalViewPr>
  <p:slideViewPr>
    <p:cSldViewPr snapToGrid="0" snapToObjects="1">
      <p:cViewPr varScale="1">
        <p:scale>
          <a:sx n="78" d="100"/>
          <a:sy n="78" d="100"/>
        </p:scale>
        <p:origin x="13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55A26-3D26-4541-866B-A32F8109BCD8}" type="datetimeFigureOut">
              <a:rPr lang="en-US" smtClean="0"/>
              <a:t>5/6/20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43A15-3835-D041-BBC0-83054080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4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588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79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602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www.bbc.co.uk</a:t>
            </a:r>
            <a:r>
              <a:rPr lang="en-US" dirty="0"/>
              <a:t>/teach/class-clips-video/english-ks2-wonderful-words-silent-letters/zh4hf4j</a:t>
            </a:r>
          </a:p>
          <a:p>
            <a:r>
              <a:rPr lang="en-US" dirty="0"/>
              <a:t>Video clip to help children learn a range of techniques. These aren’t essential ways children have to learn them, but they may find one or two techniques are useful to them. I myself particularly remember breaking a word down as shown in the last section.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66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next few slides will explain the focus of today’s new spelling pattern with examples.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Slides 9-18 will take children through the different silent letters with MANY examples – please feel free to use as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15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Optional crossword to test knowledge of silent letters (some they might not have covered today but will be aware of them).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10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Answers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7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spellingframe.co.uk</a:t>
            </a:r>
            <a:r>
              <a:rPr lang="en-US" dirty="0"/>
              <a:t>/spelling-rule/40/47-Words-with-silent-letters-i.e.-letters-whose-presence-cannot-be-predicted-from-the-pronunciation-of-the-word</a:t>
            </a:r>
          </a:p>
          <a:p>
            <a:endParaRPr lang="en-US" dirty="0"/>
          </a:p>
          <a:p>
            <a:r>
              <a:rPr lang="en-US" dirty="0"/>
              <a:t>Optional online interactive games for children to consolidate knowledge.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57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6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71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4572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7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5/6/20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82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5/6/20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23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03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7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3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5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5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4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3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8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A4B2650-1950-A14E-94B5-D8310FBDAE70}" type="datetimeFigureOut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6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pellingframe.co.uk/spelling-rule/40/47-Words-with-silent-letters-i.e.-letters-whose-presence-cannot-be-predicted-from-the-pronunciation-of-the-wor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teach/class-clips-video/english-ks2-wonderful-words-silent-letters/zh4hf4j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659" y="0"/>
            <a:ext cx="9154341" cy="1143000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Arial Rounded MT Bold" panose="020F0704030504030204" pitchFamily="34" charset="0"/>
              </a:rPr>
              <a:t>Year 5/6 word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1"/>
            <a:ext cx="91440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8000" dirty="0">
                <a:latin typeface="Arial Rounded MT Bold" panose="020F0704030504030204" pitchFamily="34" charset="0"/>
              </a:rPr>
              <a:t>sacrifice</a:t>
            </a:r>
          </a:p>
          <a:p>
            <a:pPr marL="0" indent="0" algn="ctr">
              <a:buNone/>
            </a:pPr>
            <a:endParaRPr lang="en-GB" sz="4400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6000" dirty="0">
                <a:latin typeface="Arial Rounded MT Bold" panose="020F0704030504030204" pitchFamily="34" charset="0"/>
              </a:rPr>
              <a:t>To give up something dear or valued for a cause that you believe in.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733256"/>
            <a:ext cx="623787" cy="110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5679745"/>
            <a:ext cx="1547664" cy="115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49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0">
            <a:extLst>
              <a:ext uri="{FF2B5EF4-FFF2-40B4-BE49-F238E27FC236}">
                <a16:creationId xmlns:a16="http://schemas.microsoft.com/office/drawing/2014/main" id="{896DB599-078D-4942-B05F-C9C57DF3A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1482725"/>
          </a:xfrm>
        </p:spPr>
        <p:txBody>
          <a:bodyPr/>
          <a:lstStyle/>
          <a:p>
            <a:pPr algn="ctr"/>
            <a:r>
              <a:rPr lang="en-GB" altLang="en-US">
                <a:latin typeface="Arial Rounded MT Bold" panose="020F0704030504030204" pitchFamily="34" charset="77"/>
              </a:rPr>
              <a:t>A silent </a:t>
            </a:r>
            <a:r>
              <a:rPr lang="en-GB" altLang="en-US" b="1">
                <a:solidFill>
                  <a:srgbClr val="21A6F9"/>
                </a:solidFill>
                <a:latin typeface="Arial Rounded MT Bold" panose="020F0704030504030204" pitchFamily="34" charset="77"/>
              </a:rPr>
              <a:t>k</a:t>
            </a:r>
            <a:r>
              <a:rPr lang="en-GB" altLang="en-US">
                <a:latin typeface="Arial Rounded MT Bold" panose="020F0704030504030204" pitchFamily="34" charset="77"/>
              </a:rPr>
              <a:t> and a silent </a:t>
            </a:r>
            <a:r>
              <a:rPr lang="en-GB" altLang="en-US" b="1">
                <a:solidFill>
                  <a:srgbClr val="21A6F9"/>
                </a:solidFill>
                <a:latin typeface="Arial Rounded MT Bold" panose="020F0704030504030204" pitchFamily="34" charset="77"/>
              </a:rPr>
              <a:t>g</a:t>
            </a:r>
            <a:r>
              <a:rPr lang="en-GB" altLang="en-US">
                <a:latin typeface="Arial Rounded MT Bold" panose="020F0704030504030204" pitchFamily="34" charset="77"/>
              </a:rPr>
              <a:t> </a:t>
            </a:r>
            <a:br>
              <a:rPr lang="en-GB" altLang="en-US">
                <a:latin typeface="Arial Rounded MT Bold" panose="020F0704030504030204" pitchFamily="34" charset="77"/>
              </a:rPr>
            </a:br>
            <a:r>
              <a:rPr lang="en-GB" altLang="en-US">
                <a:latin typeface="Arial Rounded MT Bold" panose="020F0704030504030204" pitchFamily="34" charset="77"/>
              </a:rPr>
              <a:t>are found before </a:t>
            </a:r>
            <a:r>
              <a:rPr lang="en-GB" altLang="en-US" b="1">
                <a:solidFill>
                  <a:srgbClr val="21A6F9"/>
                </a:solidFill>
                <a:latin typeface="Arial Rounded MT Bold" panose="020F0704030504030204" pitchFamily="34" charset="77"/>
              </a:rPr>
              <a:t>n</a:t>
            </a:r>
            <a:r>
              <a:rPr lang="en-GB" altLang="en-US">
                <a:latin typeface="Arial Rounded MT Bold" panose="020F0704030504030204" pitchFamily="34" charset="77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771892-CBD0-014C-9DD4-B193FA64E1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3" b="17203"/>
          <a:stretch/>
        </p:blipFill>
        <p:spPr>
          <a:xfrm>
            <a:off x="2625970" y="2090616"/>
            <a:ext cx="1335162" cy="1336432"/>
          </a:xfrm>
          <a:prstGeom prst="flowChartConnector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21B507-1E55-3F45-A82B-62946FC82B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7" r="19127"/>
          <a:stretch/>
        </p:blipFill>
        <p:spPr>
          <a:xfrm>
            <a:off x="4409546" y="2090616"/>
            <a:ext cx="1335162" cy="1336432"/>
          </a:xfrm>
          <a:prstGeom prst="flowChartConnector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483BB1-E540-7343-9943-6B405BB573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4" r="21874"/>
          <a:stretch/>
        </p:blipFill>
        <p:spPr>
          <a:xfrm>
            <a:off x="6193122" y="2090616"/>
            <a:ext cx="1335162" cy="1336432"/>
          </a:xfrm>
          <a:prstGeom prst="flowChartConnector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417364-CE78-D346-B351-FADDABCAFB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-1756" r="32639" b="1756"/>
          <a:stretch/>
        </p:blipFill>
        <p:spPr>
          <a:xfrm>
            <a:off x="7976063" y="2091251"/>
            <a:ext cx="1336432" cy="1335162"/>
          </a:xfrm>
          <a:prstGeom prst="flowChartConnector">
            <a:avLst/>
          </a:prstGeom>
        </p:spPr>
      </p:pic>
      <p:sp>
        <p:nvSpPr>
          <p:cNvPr id="9" name="Content Placeholder 21">
            <a:extLst>
              <a:ext uri="{FF2B5EF4-FFF2-40B4-BE49-F238E27FC236}">
                <a16:creationId xmlns:a16="http://schemas.microsoft.com/office/drawing/2014/main" id="{53A413D2-F421-754E-85AC-686413FE1C40}"/>
              </a:ext>
            </a:extLst>
          </p:cNvPr>
          <p:cNvSpPr>
            <a:spLocks/>
          </p:cNvSpPr>
          <p:nvPr/>
        </p:nvSpPr>
        <p:spPr bwMode="auto">
          <a:xfrm>
            <a:off x="2625725" y="3530600"/>
            <a:ext cx="1335088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>
                <a:latin typeface="Arial Rounded MT Bold" panose="020F0704030504030204" pitchFamily="34" charset="77"/>
              </a:rPr>
              <a:t>gnome</a:t>
            </a:r>
          </a:p>
        </p:txBody>
      </p:sp>
      <p:sp>
        <p:nvSpPr>
          <p:cNvPr id="10" name="Content Placeholder 21">
            <a:extLst>
              <a:ext uri="{FF2B5EF4-FFF2-40B4-BE49-F238E27FC236}">
                <a16:creationId xmlns:a16="http://schemas.microsoft.com/office/drawing/2014/main" id="{9C303229-F55A-F243-9327-57A455F140F6}"/>
              </a:ext>
            </a:extLst>
          </p:cNvPr>
          <p:cNvSpPr>
            <a:spLocks/>
          </p:cNvSpPr>
          <p:nvPr/>
        </p:nvSpPr>
        <p:spPr bwMode="auto">
          <a:xfrm>
            <a:off x="4410075" y="3530600"/>
            <a:ext cx="1335088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>
                <a:latin typeface="Arial Rounded MT Bold" panose="020F0704030504030204" pitchFamily="34" charset="77"/>
              </a:rPr>
              <a:t>gnat</a:t>
            </a:r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07F7C266-1D81-914E-B2D9-A5CF1A3044A6}"/>
              </a:ext>
            </a:extLst>
          </p:cNvPr>
          <p:cNvSpPr>
            <a:spLocks/>
          </p:cNvSpPr>
          <p:nvPr/>
        </p:nvSpPr>
        <p:spPr bwMode="auto">
          <a:xfrm>
            <a:off x="6192839" y="3530600"/>
            <a:ext cx="1335087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>
                <a:latin typeface="Arial Rounded MT Bold" panose="020F0704030504030204" pitchFamily="34" charset="77"/>
              </a:rPr>
              <a:t>knee</a:t>
            </a:r>
          </a:p>
        </p:txBody>
      </p:sp>
      <p:sp>
        <p:nvSpPr>
          <p:cNvPr id="12" name="Content Placeholder 21">
            <a:extLst>
              <a:ext uri="{FF2B5EF4-FFF2-40B4-BE49-F238E27FC236}">
                <a16:creationId xmlns:a16="http://schemas.microsoft.com/office/drawing/2014/main" id="{194755AC-D6C4-5E45-9794-FFEE7C77C4D7}"/>
              </a:ext>
            </a:extLst>
          </p:cNvPr>
          <p:cNvSpPr>
            <a:spLocks/>
          </p:cNvSpPr>
          <p:nvPr/>
        </p:nvSpPr>
        <p:spPr bwMode="auto">
          <a:xfrm>
            <a:off x="7977189" y="3530600"/>
            <a:ext cx="1335087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>
                <a:latin typeface="Arial Rounded MT Bold" panose="020F0704030504030204" pitchFamily="34" charset="77"/>
              </a:rPr>
              <a:t>knife</a:t>
            </a:r>
          </a:p>
        </p:txBody>
      </p:sp>
      <p:sp>
        <p:nvSpPr>
          <p:cNvPr id="17" name="Content Placeholder 21">
            <a:extLst>
              <a:ext uri="{FF2B5EF4-FFF2-40B4-BE49-F238E27FC236}">
                <a16:creationId xmlns:a16="http://schemas.microsoft.com/office/drawing/2014/main" id="{5E533C8E-EE8C-FD4F-9FA3-15A51905D839}"/>
              </a:ext>
            </a:extLst>
          </p:cNvPr>
          <p:cNvSpPr>
            <a:spLocks/>
          </p:cNvSpPr>
          <p:nvPr/>
        </p:nvSpPr>
        <p:spPr bwMode="auto">
          <a:xfrm>
            <a:off x="2279650" y="4046538"/>
            <a:ext cx="7632700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>
                <a:latin typeface="Arial Rounded MT Bold" panose="020F0704030504030204" pitchFamily="34" charset="77"/>
              </a:rPr>
              <a:t>What other words do you know with a silent </a:t>
            </a:r>
            <a:r>
              <a:rPr lang="en-GB" altLang="en-US" b="1">
                <a:solidFill>
                  <a:srgbClr val="21A6F9"/>
                </a:solidFill>
                <a:latin typeface="Arial Rounded MT Bold" panose="020F0704030504030204" pitchFamily="34" charset="77"/>
              </a:rPr>
              <a:t>k</a:t>
            </a:r>
            <a:r>
              <a:rPr lang="en-GB" altLang="en-US">
                <a:latin typeface="Arial Rounded MT Bold" panose="020F0704030504030204" pitchFamily="34" charset="77"/>
              </a:rPr>
              <a:t> or </a:t>
            </a:r>
            <a:r>
              <a:rPr lang="en-GB" altLang="en-US" b="1">
                <a:solidFill>
                  <a:srgbClr val="21A6F9"/>
                </a:solidFill>
                <a:latin typeface="Arial Rounded MT Bold" panose="020F0704030504030204" pitchFamily="34" charset="77"/>
              </a:rPr>
              <a:t>g</a:t>
            </a:r>
            <a:r>
              <a:rPr lang="en-GB" altLang="en-US">
                <a:latin typeface="Arial Rounded MT Bold" panose="020F0704030504030204" pitchFamily="34" charset="77"/>
              </a:rPr>
              <a:t>?</a:t>
            </a:r>
          </a:p>
        </p:txBody>
      </p:sp>
      <p:sp>
        <p:nvSpPr>
          <p:cNvPr id="33" name="Content Placeholder 21">
            <a:extLst>
              <a:ext uri="{FF2B5EF4-FFF2-40B4-BE49-F238E27FC236}">
                <a16:creationId xmlns:a16="http://schemas.microsoft.com/office/drawing/2014/main" id="{95A9A375-30A1-9749-B626-EF11BD0A065E}"/>
              </a:ext>
            </a:extLst>
          </p:cNvPr>
          <p:cNvSpPr>
            <a:spLocks/>
          </p:cNvSpPr>
          <p:nvPr/>
        </p:nvSpPr>
        <p:spPr bwMode="auto">
          <a:xfrm>
            <a:off x="2279650" y="4773613"/>
            <a:ext cx="7632700" cy="7350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4800" b="1">
                <a:solidFill>
                  <a:srgbClr val="21A6F9"/>
                </a:solidFill>
                <a:latin typeface="Arial Rounded MT Bold" panose="020F0704030504030204" pitchFamily="34" charset="77"/>
              </a:rPr>
              <a:t>k</a:t>
            </a:r>
            <a:r>
              <a:rPr lang="en-GB" altLang="en-US" sz="4800">
                <a:latin typeface="Arial Rounded MT Bold" panose="020F0704030504030204" pitchFamily="34" charset="77"/>
              </a:rPr>
              <a:t>new</a:t>
            </a:r>
            <a:endParaRPr lang="en-GB" altLang="en-US" sz="480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5" name="Content Placeholder 21">
            <a:extLst>
              <a:ext uri="{FF2B5EF4-FFF2-40B4-BE49-F238E27FC236}">
                <a16:creationId xmlns:a16="http://schemas.microsoft.com/office/drawing/2014/main" id="{B2474B06-2BE3-BD40-83A2-017D0F4473A5}"/>
              </a:ext>
            </a:extLst>
          </p:cNvPr>
          <p:cNvSpPr>
            <a:spLocks/>
          </p:cNvSpPr>
          <p:nvPr/>
        </p:nvSpPr>
        <p:spPr bwMode="auto">
          <a:xfrm>
            <a:off x="2274888" y="4773613"/>
            <a:ext cx="7632700" cy="7350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4800" b="1">
                <a:solidFill>
                  <a:srgbClr val="21A6F9"/>
                </a:solidFill>
                <a:latin typeface="Arial Rounded MT Bold" panose="020F0704030504030204" pitchFamily="34" charset="77"/>
              </a:rPr>
              <a:t>k</a:t>
            </a:r>
            <a:r>
              <a:rPr lang="en-GB" altLang="en-US" sz="4800">
                <a:latin typeface="Arial Rounded MT Bold" panose="020F0704030504030204" pitchFamily="34" charset="77"/>
              </a:rPr>
              <a:t>nit</a:t>
            </a:r>
            <a:endParaRPr lang="en-GB" altLang="en-US" sz="480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6" name="Content Placeholder 21">
            <a:extLst>
              <a:ext uri="{FF2B5EF4-FFF2-40B4-BE49-F238E27FC236}">
                <a16:creationId xmlns:a16="http://schemas.microsoft.com/office/drawing/2014/main" id="{226D1267-118C-C946-AC55-00AD4B60893E}"/>
              </a:ext>
            </a:extLst>
          </p:cNvPr>
          <p:cNvSpPr>
            <a:spLocks/>
          </p:cNvSpPr>
          <p:nvPr/>
        </p:nvSpPr>
        <p:spPr bwMode="auto">
          <a:xfrm>
            <a:off x="2376489" y="4726098"/>
            <a:ext cx="7632700" cy="7350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4800" b="1" dirty="0">
                <a:solidFill>
                  <a:srgbClr val="21A6F9"/>
                </a:solidFill>
                <a:latin typeface="Arial Rounded MT Bold" panose="020F0704030504030204" pitchFamily="34" charset="77"/>
              </a:rPr>
              <a:t>k</a:t>
            </a:r>
            <a:r>
              <a:rPr lang="en-GB" altLang="en-US" sz="4800" dirty="0">
                <a:latin typeface="Arial Rounded MT Bold" panose="020F0704030504030204" pitchFamily="34" charset="77"/>
              </a:rPr>
              <a:t>nowledge</a:t>
            </a:r>
            <a:endParaRPr lang="en-GB" altLang="en-US" sz="48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7" name="Content Placeholder 21">
            <a:extLst>
              <a:ext uri="{FF2B5EF4-FFF2-40B4-BE49-F238E27FC236}">
                <a16:creationId xmlns:a16="http://schemas.microsoft.com/office/drawing/2014/main" id="{AFE4B2D6-1E3A-2F4F-AA21-D81ACA651E05}"/>
              </a:ext>
            </a:extLst>
          </p:cNvPr>
          <p:cNvSpPr>
            <a:spLocks/>
          </p:cNvSpPr>
          <p:nvPr/>
        </p:nvSpPr>
        <p:spPr bwMode="auto">
          <a:xfrm>
            <a:off x="2274888" y="4773613"/>
            <a:ext cx="7632700" cy="7350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4800" b="1">
                <a:solidFill>
                  <a:srgbClr val="21A6F9"/>
                </a:solidFill>
                <a:latin typeface="Arial Rounded MT Bold" panose="020F0704030504030204" pitchFamily="34" charset="77"/>
              </a:rPr>
              <a:t>k</a:t>
            </a:r>
            <a:r>
              <a:rPr lang="en-GB" altLang="en-US" sz="4800">
                <a:latin typeface="Arial Rounded MT Bold" panose="020F0704030504030204" pitchFamily="34" charset="77"/>
              </a:rPr>
              <a:t>nuc</a:t>
            </a:r>
            <a:r>
              <a:rPr lang="en-GB" altLang="en-US" sz="4800" b="1">
                <a:solidFill>
                  <a:srgbClr val="21A6F9"/>
                </a:solidFill>
                <a:latin typeface="Arial Rounded MT Bold" panose="020F0704030504030204" pitchFamily="34" charset="77"/>
              </a:rPr>
              <a:t>k</a:t>
            </a:r>
            <a:r>
              <a:rPr lang="en-GB" altLang="en-US" sz="4800">
                <a:latin typeface="Arial Rounded MT Bold" panose="020F0704030504030204" pitchFamily="34" charset="77"/>
              </a:rPr>
              <a:t>le</a:t>
            </a:r>
            <a:endParaRPr lang="en-GB" altLang="en-US" sz="480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8" name="Content Placeholder 21">
            <a:extLst>
              <a:ext uri="{FF2B5EF4-FFF2-40B4-BE49-F238E27FC236}">
                <a16:creationId xmlns:a16="http://schemas.microsoft.com/office/drawing/2014/main" id="{C25E56AB-2DC8-894D-B550-78D4BC6FB7CD}"/>
              </a:ext>
            </a:extLst>
          </p:cNvPr>
          <p:cNvSpPr>
            <a:spLocks/>
          </p:cNvSpPr>
          <p:nvPr/>
        </p:nvSpPr>
        <p:spPr bwMode="auto">
          <a:xfrm>
            <a:off x="2274888" y="4773613"/>
            <a:ext cx="7632700" cy="7350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4800" b="1">
                <a:solidFill>
                  <a:srgbClr val="21A6F9"/>
                </a:solidFill>
                <a:latin typeface="Arial Rounded MT Bold" panose="020F0704030504030204" pitchFamily="34" charset="77"/>
              </a:rPr>
              <a:t>k</a:t>
            </a:r>
            <a:r>
              <a:rPr lang="en-GB" altLang="en-US" sz="4800">
                <a:latin typeface="Arial Rounded MT Bold" panose="020F0704030504030204" pitchFamily="34" charset="77"/>
              </a:rPr>
              <a:t>neel</a:t>
            </a:r>
            <a:endParaRPr lang="en-GB" altLang="en-US" sz="480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40" name="Content Placeholder 21">
            <a:extLst>
              <a:ext uri="{FF2B5EF4-FFF2-40B4-BE49-F238E27FC236}">
                <a16:creationId xmlns:a16="http://schemas.microsoft.com/office/drawing/2014/main" id="{9B286406-237F-A94A-9376-CAADED4B756D}"/>
              </a:ext>
            </a:extLst>
          </p:cNvPr>
          <p:cNvSpPr>
            <a:spLocks/>
          </p:cNvSpPr>
          <p:nvPr/>
        </p:nvSpPr>
        <p:spPr bwMode="auto">
          <a:xfrm>
            <a:off x="2285093" y="4743562"/>
            <a:ext cx="7632700" cy="735013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4800" b="1" dirty="0">
                <a:solidFill>
                  <a:srgbClr val="21A6F9"/>
                </a:solidFill>
                <a:latin typeface="Arial Rounded MT Bold" panose="020F0704030504030204" pitchFamily="34" charset="77"/>
              </a:rPr>
              <a:t>k</a:t>
            </a:r>
            <a:r>
              <a:rPr lang="en-GB" altLang="en-US" sz="4800" dirty="0">
                <a:latin typeface="Arial Rounded MT Bold" panose="020F0704030504030204" pitchFamily="34" charset="77"/>
              </a:rPr>
              <a:t>nobbly</a:t>
            </a:r>
            <a:endParaRPr lang="en-GB" altLang="en-US" sz="48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41" name="Content Placeholder 21">
            <a:extLst>
              <a:ext uri="{FF2B5EF4-FFF2-40B4-BE49-F238E27FC236}">
                <a16:creationId xmlns:a16="http://schemas.microsoft.com/office/drawing/2014/main" id="{2750DBE7-51A7-2D4D-84B1-22DEEDB8A399}"/>
              </a:ext>
            </a:extLst>
          </p:cNvPr>
          <p:cNvSpPr>
            <a:spLocks/>
          </p:cNvSpPr>
          <p:nvPr/>
        </p:nvSpPr>
        <p:spPr bwMode="auto">
          <a:xfrm>
            <a:off x="2273300" y="4791076"/>
            <a:ext cx="7632700" cy="735013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4800" b="1">
                <a:solidFill>
                  <a:srgbClr val="21A6F9"/>
                </a:solidFill>
                <a:latin typeface="Arial Rounded MT Bold" panose="020F0704030504030204" pitchFamily="34" charset="77"/>
              </a:rPr>
              <a:t>k</a:t>
            </a:r>
            <a:r>
              <a:rPr lang="en-GB" altLang="en-US" sz="4800">
                <a:latin typeface="Arial Rounded MT Bold" panose="020F0704030504030204" pitchFamily="34" charset="77"/>
              </a:rPr>
              <a:t>noc</a:t>
            </a:r>
            <a:r>
              <a:rPr lang="en-GB" altLang="en-US" sz="4800" b="1">
                <a:solidFill>
                  <a:srgbClr val="21A6F9"/>
                </a:solidFill>
                <a:latin typeface="Arial Rounded MT Bold" panose="020F0704030504030204" pitchFamily="34" charset="77"/>
              </a:rPr>
              <a:t>k</a:t>
            </a:r>
          </a:p>
        </p:txBody>
      </p:sp>
      <p:sp>
        <p:nvSpPr>
          <p:cNvPr id="42" name="Content Placeholder 21">
            <a:extLst>
              <a:ext uri="{FF2B5EF4-FFF2-40B4-BE49-F238E27FC236}">
                <a16:creationId xmlns:a16="http://schemas.microsoft.com/office/drawing/2014/main" id="{607F0E3A-AC6C-C74B-968D-0456CC89E445}"/>
              </a:ext>
            </a:extLst>
          </p:cNvPr>
          <p:cNvSpPr>
            <a:spLocks/>
          </p:cNvSpPr>
          <p:nvPr/>
        </p:nvSpPr>
        <p:spPr bwMode="auto">
          <a:xfrm>
            <a:off x="2278063" y="4775201"/>
            <a:ext cx="7632700" cy="735013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4800" b="1">
                <a:solidFill>
                  <a:srgbClr val="21A6F9"/>
                </a:solidFill>
                <a:latin typeface="Arial Rounded MT Bold" panose="020F0704030504030204" pitchFamily="34" charset="77"/>
              </a:rPr>
              <a:t>k</a:t>
            </a:r>
            <a:r>
              <a:rPr lang="en-GB" altLang="en-US" sz="4800">
                <a:latin typeface="Arial Rounded MT Bold" panose="020F0704030504030204" pitchFamily="34" charset="77"/>
              </a:rPr>
              <a:t>night</a:t>
            </a:r>
            <a:endParaRPr lang="en-GB" altLang="en-US" sz="4800" b="1">
              <a:solidFill>
                <a:srgbClr val="21A6F9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43" name="Content Placeholder 21">
            <a:extLst>
              <a:ext uri="{FF2B5EF4-FFF2-40B4-BE49-F238E27FC236}">
                <a16:creationId xmlns:a16="http://schemas.microsoft.com/office/drawing/2014/main" id="{0F85FA56-4880-1F4C-B4BD-D9A9948055E0}"/>
              </a:ext>
            </a:extLst>
          </p:cNvPr>
          <p:cNvSpPr>
            <a:spLocks/>
          </p:cNvSpPr>
          <p:nvPr/>
        </p:nvSpPr>
        <p:spPr bwMode="auto">
          <a:xfrm>
            <a:off x="2281238" y="4787901"/>
            <a:ext cx="7632700" cy="735013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4800" b="1">
                <a:solidFill>
                  <a:srgbClr val="21A6F9"/>
                </a:solidFill>
                <a:latin typeface="Arial Rounded MT Bold" panose="020F0704030504030204" pitchFamily="34" charset="77"/>
              </a:rPr>
              <a:t>k</a:t>
            </a:r>
            <a:r>
              <a:rPr lang="en-GB" altLang="en-US" sz="4800">
                <a:latin typeface="Arial Rounded MT Bold" panose="020F0704030504030204" pitchFamily="34" charset="77"/>
              </a:rPr>
              <a:t>nead</a:t>
            </a:r>
            <a:endParaRPr lang="en-GB" altLang="en-US" sz="4800" b="1">
              <a:solidFill>
                <a:srgbClr val="21A6F9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45" name="Content Placeholder 21">
            <a:extLst>
              <a:ext uri="{FF2B5EF4-FFF2-40B4-BE49-F238E27FC236}">
                <a16:creationId xmlns:a16="http://schemas.microsoft.com/office/drawing/2014/main" id="{EFEC4839-A0F7-B64A-BC09-51D58AF4D943}"/>
              </a:ext>
            </a:extLst>
          </p:cNvPr>
          <p:cNvSpPr>
            <a:spLocks/>
          </p:cNvSpPr>
          <p:nvPr/>
        </p:nvSpPr>
        <p:spPr bwMode="auto">
          <a:xfrm>
            <a:off x="2376489" y="4758367"/>
            <a:ext cx="7632700" cy="735013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4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desi</a:t>
            </a:r>
            <a:r>
              <a:rPr lang="en-GB" altLang="en-US" sz="4800" b="1" dirty="0">
                <a:solidFill>
                  <a:srgbClr val="21A6F9"/>
                </a:solidFill>
                <a:latin typeface="Arial Rounded MT Bold" panose="020F0704030504030204" pitchFamily="34" charset="77"/>
              </a:rPr>
              <a:t>g</a:t>
            </a:r>
            <a:r>
              <a:rPr lang="en-GB" altLang="en-US" sz="4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n</a:t>
            </a:r>
          </a:p>
        </p:txBody>
      </p:sp>
      <p:sp>
        <p:nvSpPr>
          <p:cNvPr id="46" name="Content Placeholder 21">
            <a:extLst>
              <a:ext uri="{FF2B5EF4-FFF2-40B4-BE49-F238E27FC236}">
                <a16:creationId xmlns:a16="http://schemas.microsoft.com/office/drawing/2014/main" id="{5296CF2D-53DC-D240-BCFB-033B73A23DFA}"/>
              </a:ext>
            </a:extLst>
          </p:cNvPr>
          <p:cNvSpPr>
            <a:spLocks/>
          </p:cNvSpPr>
          <p:nvPr/>
        </p:nvSpPr>
        <p:spPr bwMode="auto">
          <a:xfrm>
            <a:off x="2292123" y="4746738"/>
            <a:ext cx="7632700" cy="7350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4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rei</a:t>
            </a:r>
            <a:r>
              <a:rPr lang="en-GB" altLang="en-US" sz="4800" b="1" dirty="0">
                <a:solidFill>
                  <a:srgbClr val="21A6F9"/>
                </a:solidFill>
                <a:latin typeface="Arial Rounded MT Bold" panose="020F0704030504030204" pitchFamily="34" charset="77"/>
              </a:rPr>
              <a:t>g</a:t>
            </a:r>
            <a:r>
              <a:rPr lang="en-GB" altLang="en-US" sz="4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n</a:t>
            </a:r>
          </a:p>
        </p:txBody>
      </p:sp>
      <p:sp>
        <p:nvSpPr>
          <p:cNvPr id="47" name="Content Placeholder 21">
            <a:extLst>
              <a:ext uri="{FF2B5EF4-FFF2-40B4-BE49-F238E27FC236}">
                <a16:creationId xmlns:a16="http://schemas.microsoft.com/office/drawing/2014/main" id="{91D841C9-EDEC-4343-A6F6-104D2852B6FB}"/>
              </a:ext>
            </a:extLst>
          </p:cNvPr>
          <p:cNvSpPr>
            <a:spLocks/>
          </p:cNvSpPr>
          <p:nvPr/>
        </p:nvSpPr>
        <p:spPr bwMode="auto">
          <a:xfrm>
            <a:off x="2329994" y="4682318"/>
            <a:ext cx="7632700" cy="7350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4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campai</a:t>
            </a:r>
            <a:r>
              <a:rPr lang="en-GB" altLang="en-US" sz="4800" b="1" dirty="0">
                <a:solidFill>
                  <a:srgbClr val="21A6F9"/>
                </a:solidFill>
                <a:latin typeface="Arial Rounded MT Bold" panose="020F0704030504030204" pitchFamily="34" charset="77"/>
              </a:rPr>
              <a:t>g</a:t>
            </a:r>
            <a:r>
              <a:rPr lang="en-GB" altLang="en-US" sz="4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n</a:t>
            </a:r>
          </a:p>
        </p:txBody>
      </p:sp>
      <p:sp>
        <p:nvSpPr>
          <p:cNvPr id="48" name="Content Placeholder 21">
            <a:extLst>
              <a:ext uri="{FF2B5EF4-FFF2-40B4-BE49-F238E27FC236}">
                <a16:creationId xmlns:a16="http://schemas.microsoft.com/office/drawing/2014/main" id="{53443062-FBD3-504E-A2FE-E0624C3789CA}"/>
              </a:ext>
            </a:extLst>
          </p:cNvPr>
          <p:cNvSpPr>
            <a:spLocks/>
          </p:cNvSpPr>
          <p:nvPr/>
        </p:nvSpPr>
        <p:spPr bwMode="auto">
          <a:xfrm>
            <a:off x="2309584" y="4719232"/>
            <a:ext cx="7632700" cy="7350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4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forei</a:t>
            </a:r>
            <a:r>
              <a:rPr lang="en-GB" altLang="en-US" sz="4800" b="1" dirty="0">
                <a:solidFill>
                  <a:srgbClr val="21A6F9"/>
                </a:solidFill>
                <a:latin typeface="Arial Rounded MT Bold" panose="020F0704030504030204" pitchFamily="34" charset="77"/>
              </a:rPr>
              <a:t>g</a:t>
            </a:r>
            <a:r>
              <a:rPr lang="en-GB" altLang="en-US" sz="4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n</a:t>
            </a:r>
          </a:p>
        </p:txBody>
      </p:sp>
      <p:sp>
        <p:nvSpPr>
          <p:cNvPr id="49" name="Content Placeholder 21">
            <a:extLst>
              <a:ext uri="{FF2B5EF4-FFF2-40B4-BE49-F238E27FC236}">
                <a16:creationId xmlns:a16="http://schemas.microsoft.com/office/drawing/2014/main" id="{180029A2-C2F4-E443-8AB5-D3D13FBBFDBF}"/>
              </a:ext>
            </a:extLst>
          </p:cNvPr>
          <p:cNvSpPr>
            <a:spLocks/>
          </p:cNvSpPr>
          <p:nvPr/>
        </p:nvSpPr>
        <p:spPr bwMode="auto">
          <a:xfrm>
            <a:off x="2271601" y="4724509"/>
            <a:ext cx="7632700" cy="735013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4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si</a:t>
            </a:r>
            <a:r>
              <a:rPr lang="en-GB" altLang="en-US" sz="4800" b="1" dirty="0">
                <a:solidFill>
                  <a:srgbClr val="21A6F9"/>
                </a:solidFill>
                <a:latin typeface="Arial Rounded MT Bold" panose="020F0704030504030204" pitchFamily="34" charset="77"/>
              </a:rPr>
              <a:t>g</a:t>
            </a:r>
            <a:r>
              <a:rPr lang="en-GB" altLang="en-US" sz="4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n</a:t>
            </a:r>
          </a:p>
        </p:txBody>
      </p:sp>
      <p:sp>
        <p:nvSpPr>
          <p:cNvPr id="51" name="Content Placeholder 21">
            <a:extLst>
              <a:ext uri="{FF2B5EF4-FFF2-40B4-BE49-F238E27FC236}">
                <a16:creationId xmlns:a16="http://schemas.microsoft.com/office/drawing/2014/main" id="{6584E320-5C57-0C40-B5A6-C839CE0F5029}"/>
              </a:ext>
            </a:extLst>
          </p:cNvPr>
          <p:cNvSpPr>
            <a:spLocks/>
          </p:cNvSpPr>
          <p:nvPr/>
        </p:nvSpPr>
        <p:spPr bwMode="auto">
          <a:xfrm>
            <a:off x="2278063" y="4746738"/>
            <a:ext cx="7632700" cy="7350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4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assi</a:t>
            </a:r>
            <a:r>
              <a:rPr lang="en-GB" altLang="en-US" sz="4800" b="1" dirty="0">
                <a:solidFill>
                  <a:srgbClr val="21A6F9"/>
                </a:solidFill>
                <a:latin typeface="Arial Rounded MT Bold" panose="020F0704030504030204" pitchFamily="34" charset="77"/>
              </a:rPr>
              <a:t>g</a:t>
            </a:r>
            <a:r>
              <a:rPr lang="en-GB" altLang="en-US" sz="4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n</a:t>
            </a:r>
          </a:p>
        </p:txBody>
      </p:sp>
      <p:sp>
        <p:nvSpPr>
          <p:cNvPr id="52" name="Content Placeholder 21">
            <a:extLst>
              <a:ext uri="{FF2B5EF4-FFF2-40B4-BE49-F238E27FC236}">
                <a16:creationId xmlns:a16="http://schemas.microsoft.com/office/drawing/2014/main" id="{0AB312E3-5E80-CF45-9F9B-AFF80D43C5A4}"/>
              </a:ext>
            </a:extLst>
          </p:cNvPr>
          <p:cNvSpPr>
            <a:spLocks/>
          </p:cNvSpPr>
          <p:nvPr/>
        </p:nvSpPr>
        <p:spPr bwMode="auto">
          <a:xfrm>
            <a:off x="2278063" y="4720569"/>
            <a:ext cx="7632700" cy="7350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4800" b="1" dirty="0">
                <a:solidFill>
                  <a:srgbClr val="21A6F9"/>
                </a:solidFill>
                <a:latin typeface="Arial Rounded MT Bold" panose="020F0704030504030204" pitchFamily="34" charset="77"/>
              </a:rPr>
              <a:t>g</a:t>
            </a:r>
            <a:r>
              <a:rPr lang="en-GB" altLang="en-US" sz="4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narl</a:t>
            </a:r>
          </a:p>
        </p:txBody>
      </p:sp>
      <p:sp>
        <p:nvSpPr>
          <p:cNvPr id="21534" name="TextBox 21">
            <a:extLst>
              <a:ext uri="{FF2B5EF4-FFF2-40B4-BE49-F238E27FC236}">
                <a16:creationId xmlns:a16="http://schemas.microsoft.com/office/drawing/2014/main" id="{D55D7DCF-C6B9-D34C-9567-BB68FAA6C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1" y="6245226"/>
            <a:ext cx="402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Arial Rounded MT Bold" panose="020F0704030504030204" pitchFamily="34" charset="77"/>
              </a:rPr>
              <a:t>Photo courtesy of roosterfarm, m-a-r-t-i-n, tanty0, dinnerseries (@flickr.com) - granted under creative commons licence – attribution</a:t>
            </a:r>
          </a:p>
        </p:txBody>
      </p:sp>
    </p:spTree>
    <p:extLst>
      <p:ext uri="{BB962C8B-B14F-4D97-AF65-F5344CB8AC3E}">
        <p14:creationId xmlns:p14="http://schemas.microsoft.com/office/powerpoint/2010/main" val="378323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7" grpId="0"/>
      <p:bldP spid="33" grpId="0" build="allAtOnce"/>
      <p:bldP spid="35" grpId="0" build="allAtOnce"/>
      <p:bldP spid="36" grpId="0" build="allAtOnce"/>
      <p:bldP spid="37" grpId="0" build="allAtOnce"/>
      <p:bldP spid="38" grpId="0" build="allAtOnce"/>
      <p:bldP spid="40" grpId="0" build="allAtOnce"/>
      <p:bldP spid="41" grpId="0" build="allAtOnce"/>
      <p:bldP spid="42" grpId="0" build="allAtOnce"/>
      <p:bldP spid="43" grpId="0" build="allAtOnce"/>
      <p:bldP spid="45" grpId="0" build="allAtOnce"/>
      <p:bldP spid="46" grpId="0" build="allAtOnce"/>
      <p:bldP spid="47" grpId="0" build="allAtOnce"/>
      <p:bldP spid="48" grpId="0" build="allAtOnce"/>
      <p:bldP spid="49" grpId="0" build="allAtOnce"/>
      <p:bldP spid="51" grpId="0" build="allAtOnce"/>
      <p:bldP spid="5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0">
            <a:extLst>
              <a:ext uri="{FF2B5EF4-FFF2-40B4-BE49-F238E27FC236}">
                <a16:creationId xmlns:a16="http://schemas.microsoft.com/office/drawing/2014/main" id="{F89D4F97-BD0A-6B4F-B5CD-7F5BC69C2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1482725"/>
          </a:xfrm>
        </p:spPr>
        <p:txBody>
          <a:bodyPr/>
          <a:lstStyle/>
          <a:p>
            <a:pPr algn="ctr"/>
            <a:r>
              <a:rPr lang="en-GB" altLang="en-US">
                <a:latin typeface="Arial Rounded MT Bold" panose="020F0704030504030204" pitchFamily="34" charset="77"/>
              </a:rPr>
              <a:t>A silent </a:t>
            </a:r>
            <a:r>
              <a:rPr lang="en-GB" altLang="en-US" b="1">
                <a:solidFill>
                  <a:srgbClr val="21A6F9"/>
                </a:solidFill>
                <a:latin typeface="Arial Rounded MT Bold" panose="020F0704030504030204" pitchFamily="34" charset="77"/>
              </a:rPr>
              <a:t>l</a:t>
            </a:r>
            <a:r>
              <a:rPr lang="en-GB" altLang="en-US">
                <a:latin typeface="Arial Rounded MT Bold" panose="020F0704030504030204" pitchFamily="34" charset="77"/>
              </a:rPr>
              <a:t> follows </a:t>
            </a:r>
            <a:br>
              <a:rPr lang="en-GB" altLang="en-US">
                <a:latin typeface="Arial Rounded MT Bold" panose="020F0704030504030204" pitchFamily="34" charset="77"/>
              </a:rPr>
            </a:br>
            <a:r>
              <a:rPr lang="en-GB" altLang="en-US">
                <a:latin typeface="Arial Rounded MT Bold" panose="020F0704030504030204" pitchFamily="34" charset="77"/>
              </a:rPr>
              <a:t>vowels </a:t>
            </a:r>
            <a:r>
              <a:rPr lang="en-GB" altLang="en-US" b="1">
                <a:solidFill>
                  <a:srgbClr val="21A6F9"/>
                </a:solidFill>
                <a:latin typeface="Arial Rounded MT Bold" panose="020F0704030504030204" pitchFamily="34" charset="77"/>
              </a:rPr>
              <a:t>a</a:t>
            </a:r>
            <a:r>
              <a:rPr lang="en-GB" altLang="en-US">
                <a:latin typeface="Arial Rounded MT Bold" panose="020F0704030504030204" pitchFamily="34" charset="77"/>
              </a:rPr>
              <a:t>, </a:t>
            </a:r>
            <a:r>
              <a:rPr lang="en-GB" altLang="en-US" b="1">
                <a:solidFill>
                  <a:srgbClr val="21A6F9"/>
                </a:solidFill>
                <a:latin typeface="Arial Rounded MT Bold" panose="020F0704030504030204" pitchFamily="34" charset="77"/>
              </a:rPr>
              <a:t>o</a:t>
            </a:r>
            <a:r>
              <a:rPr lang="en-GB" altLang="en-US">
                <a:latin typeface="Arial Rounded MT Bold" panose="020F0704030504030204" pitchFamily="34" charset="77"/>
              </a:rPr>
              <a:t> and </a:t>
            </a:r>
            <a:r>
              <a:rPr lang="en-GB" altLang="en-US" b="1">
                <a:solidFill>
                  <a:srgbClr val="21A6F9"/>
                </a:solidFill>
                <a:latin typeface="Arial Rounded MT Bold" panose="020F0704030504030204" pitchFamily="34" charset="77"/>
              </a:rPr>
              <a:t>u</a:t>
            </a:r>
            <a:r>
              <a:rPr lang="en-GB" altLang="en-US">
                <a:latin typeface="Arial Rounded MT Bold" panose="020F0704030504030204" pitchFamily="34" charset="77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38503A-457E-8446-82BB-D80703D76D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r="2580"/>
          <a:stretch/>
        </p:blipFill>
        <p:spPr>
          <a:xfrm>
            <a:off x="2625970" y="2090616"/>
            <a:ext cx="1335162" cy="1338384"/>
          </a:xfrm>
          <a:prstGeom prst="flowChartConnector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754DC5-959A-674A-A357-7918412408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0" r="12590"/>
          <a:stretch/>
        </p:blipFill>
        <p:spPr>
          <a:xfrm>
            <a:off x="4409546" y="2090616"/>
            <a:ext cx="1335162" cy="1338384"/>
          </a:xfrm>
          <a:prstGeom prst="flowChartConnector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D78E72-53CE-EF48-A02C-C95B02FD9A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3" r="12533"/>
          <a:stretch/>
        </p:blipFill>
        <p:spPr>
          <a:xfrm>
            <a:off x="6193122" y="2090617"/>
            <a:ext cx="1335162" cy="1335796"/>
          </a:xfrm>
          <a:prstGeom prst="flowChartConnector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D7F172-DFAB-624E-A3CC-32E816A830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1" r="16781"/>
          <a:stretch/>
        </p:blipFill>
        <p:spPr>
          <a:xfrm>
            <a:off x="7976063" y="2090617"/>
            <a:ext cx="1336432" cy="1335797"/>
          </a:xfrm>
          <a:prstGeom prst="flowChartConnector">
            <a:avLst/>
          </a:prstGeom>
        </p:spPr>
      </p:pic>
      <p:sp>
        <p:nvSpPr>
          <p:cNvPr id="9" name="Content Placeholder 21">
            <a:extLst>
              <a:ext uri="{FF2B5EF4-FFF2-40B4-BE49-F238E27FC236}">
                <a16:creationId xmlns:a16="http://schemas.microsoft.com/office/drawing/2014/main" id="{47596AD8-FAB4-B642-BEB8-623090C758C9}"/>
              </a:ext>
            </a:extLst>
          </p:cNvPr>
          <p:cNvSpPr>
            <a:spLocks/>
          </p:cNvSpPr>
          <p:nvPr/>
        </p:nvSpPr>
        <p:spPr bwMode="auto">
          <a:xfrm>
            <a:off x="2625725" y="3530600"/>
            <a:ext cx="1335088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>
                <a:latin typeface="Arial Rounded MT Bold" panose="020F0704030504030204" pitchFamily="34" charset="77"/>
              </a:rPr>
              <a:t>calf</a:t>
            </a:r>
          </a:p>
        </p:txBody>
      </p:sp>
      <p:sp>
        <p:nvSpPr>
          <p:cNvPr id="10" name="Content Placeholder 21">
            <a:extLst>
              <a:ext uri="{FF2B5EF4-FFF2-40B4-BE49-F238E27FC236}">
                <a16:creationId xmlns:a16="http://schemas.microsoft.com/office/drawing/2014/main" id="{9613D10A-41AC-BF4A-9B90-FDA0B465720B}"/>
              </a:ext>
            </a:extLst>
          </p:cNvPr>
          <p:cNvSpPr>
            <a:spLocks/>
          </p:cNvSpPr>
          <p:nvPr/>
        </p:nvSpPr>
        <p:spPr bwMode="auto">
          <a:xfrm>
            <a:off x="4410075" y="3530600"/>
            <a:ext cx="1335088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>
                <a:latin typeface="Arial Rounded MT Bold" panose="020F0704030504030204" pitchFamily="34" charset="77"/>
              </a:rPr>
              <a:t>salmon</a:t>
            </a:r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9396A89D-1C34-9B48-A78D-1199C1F0C679}"/>
              </a:ext>
            </a:extLst>
          </p:cNvPr>
          <p:cNvSpPr>
            <a:spLocks/>
          </p:cNvSpPr>
          <p:nvPr/>
        </p:nvSpPr>
        <p:spPr bwMode="auto">
          <a:xfrm>
            <a:off x="6192839" y="3530600"/>
            <a:ext cx="1335087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>
                <a:latin typeface="Arial Rounded MT Bold" panose="020F0704030504030204" pitchFamily="34" charset="77"/>
              </a:rPr>
              <a:t>chalk</a:t>
            </a:r>
          </a:p>
        </p:txBody>
      </p:sp>
      <p:sp>
        <p:nvSpPr>
          <p:cNvPr id="12" name="Content Placeholder 21">
            <a:extLst>
              <a:ext uri="{FF2B5EF4-FFF2-40B4-BE49-F238E27FC236}">
                <a16:creationId xmlns:a16="http://schemas.microsoft.com/office/drawing/2014/main" id="{E1B8DA67-71B6-5D41-831E-8536AC85F836}"/>
              </a:ext>
            </a:extLst>
          </p:cNvPr>
          <p:cNvSpPr>
            <a:spLocks/>
          </p:cNvSpPr>
          <p:nvPr/>
        </p:nvSpPr>
        <p:spPr bwMode="auto">
          <a:xfrm>
            <a:off x="7977189" y="3530600"/>
            <a:ext cx="1335087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>
                <a:latin typeface="Arial Rounded MT Bold" panose="020F0704030504030204" pitchFamily="34" charset="77"/>
              </a:rPr>
              <a:t>yolk</a:t>
            </a:r>
          </a:p>
        </p:txBody>
      </p:sp>
      <p:sp>
        <p:nvSpPr>
          <p:cNvPr id="17" name="Content Placeholder 21">
            <a:extLst>
              <a:ext uri="{FF2B5EF4-FFF2-40B4-BE49-F238E27FC236}">
                <a16:creationId xmlns:a16="http://schemas.microsoft.com/office/drawing/2014/main" id="{C321E607-53CC-D841-AFE4-471321EB91F2}"/>
              </a:ext>
            </a:extLst>
          </p:cNvPr>
          <p:cNvSpPr>
            <a:spLocks/>
          </p:cNvSpPr>
          <p:nvPr/>
        </p:nvSpPr>
        <p:spPr bwMode="auto">
          <a:xfrm>
            <a:off x="2279650" y="4046538"/>
            <a:ext cx="7632700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>
                <a:latin typeface="Arial Rounded MT Bold" panose="020F0704030504030204" pitchFamily="34" charset="77"/>
              </a:rPr>
              <a:t>What other words do you know with a silent </a:t>
            </a:r>
            <a:r>
              <a:rPr lang="en-GB" altLang="en-US" b="1">
                <a:solidFill>
                  <a:srgbClr val="21A6F9"/>
                </a:solidFill>
                <a:latin typeface="Arial Rounded MT Bold" panose="020F0704030504030204" pitchFamily="34" charset="77"/>
              </a:rPr>
              <a:t>l</a:t>
            </a:r>
            <a:r>
              <a:rPr lang="en-GB" altLang="en-US">
                <a:latin typeface="Arial Rounded MT Bold" panose="020F0704030504030204" pitchFamily="34" charset="77"/>
              </a:rPr>
              <a:t>?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241E1B77-BA98-A54F-8C3B-C3683D00A001}"/>
              </a:ext>
            </a:extLst>
          </p:cNvPr>
          <p:cNvSpPr>
            <a:spLocks/>
          </p:cNvSpPr>
          <p:nvPr/>
        </p:nvSpPr>
        <p:spPr bwMode="auto">
          <a:xfrm>
            <a:off x="2276475" y="4764088"/>
            <a:ext cx="7632700" cy="7350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4800">
                <a:latin typeface="Arial Rounded MT Bold" panose="020F0704030504030204" pitchFamily="34" charset="77"/>
              </a:rPr>
              <a:t>ca</a:t>
            </a:r>
            <a:r>
              <a:rPr lang="en-GB" altLang="en-US" sz="4800" b="1">
                <a:solidFill>
                  <a:srgbClr val="21A6F9"/>
                </a:solidFill>
                <a:latin typeface="Arial Rounded MT Bold" panose="020F0704030504030204" pitchFamily="34" charset="77"/>
              </a:rPr>
              <a:t>l</a:t>
            </a:r>
            <a:r>
              <a:rPr lang="en-GB" altLang="en-US" sz="4800">
                <a:latin typeface="Arial Rounded MT Bold" panose="020F0704030504030204" pitchFamily="34" charset="77"/>
              </a:rPr>
              <a:t>f</a:t>
            </a:r>
            <a:endParaRPr lang="en-GB" altLang="en-US" sz="480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4" name="Content Placeholder 21">
            <a:extLst>
              <a:ext uri="{FF2B5EF4-FFF2-40B4-BE49-F238E27FC236}">
                <a16:creationId xmlns:a16="http://schemas.microsoft.com/office/drawing/2014/main" id="{7B911B48-9FD2-B044-B22E-B2AE5E55CA90}"/>
              </a:ext>
            </a:extLst>
          </p:cNvPr>
          <p:cNvSpPr>
            <a:spLocks/>
          </p:cNvSpPr>
          <p:nvPr/>
        </p:nvSpPr>
        <p:spPr bwMode="auto">
          <a:xfrm>
            <a:off x="2276475" y="4764088"/>
            <a:ext cx="7632700" cy="7350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4800">
                <a:latin typeface="Arial Rounded MT Bold" panose="020F0704030504030204" pitchFamily="34" charset="77"/>
              </a:rPr>
              <a:t>yo</a:t>
            </a:r>
            <a:r>
              <a:rPr lang="en-GB" altLang="en-US" sz="4800" b="1">
                <a:solidFill>
                  <a:srgbClr val="21A6F9"/>
                </a:solidFill>
                <a:latin typeface="Arial Rounded MT Bold" panose="020F0704030504030204" pitchFamily="34" charset="77"/>
              </a:rPr>
              <a:t>l</a:t>
            </a:r>
            <a:r>
              <a:rPr lang="en-GB" altLang="en-US" sz="4800">
                <a:latin typeface="Arial Rounded MT Bold" panose="020F0704030504030204" pitchFamily="34" charset="77"/>
              </a:rPr>
              <a:t>k</a:t>
            </a:r>
            <a:endParaRPr lang="en-GB" altLang="en-US" sz="480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5" name="Content Placeholder 21">
            <a:extLst>
              <a:ext uri="{FF2B5EF4-FFF2-40B4-BE49-F238E27FC236}">
                <a16:creationId xmlns:a16="http://schemas.microsoft.com/office/drawing/2014/main" id="{F45A52F0-5C2A-5646-A465-C8A8374F5B5F}"/>
              </a:ext>
            </a:extLst>
          </p:cNvPr>
          <p:cNvSpPr>
            <a:spLocks/>
          </p:cNvSpPr>
          <p:nvPr/>
        </p:nvSpPr>
        <p:spPr bwMode="auto">
          <a:xfrm>
            <a:off x="2276475" y="4764088"/>
            <a:ext cx="7632700" cy="7350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4800">
                <a:latin typeface="Arial Rounded MT Bold" panose="020F0704030504030204" pitchFamily="34" charset="77"/>
              </a:rPr>
              <a:t>fo</a:t>
            </a:r>
            <a:r>
              <a:rPr lang="en-GB" altLang="en-US" sz="4800" b="1">
                <a:solidFill>
                  <a:srgbClr val="21A6F9"/>
                </a:solidFill>
                <a:latin typeface="Arial Rounded MT Bold" panose="020F0704030504030204" pitchFamily="34" charset="77"/>
              </a:rPr>
              <a:t>l</a:t>
            </a:r>
            <a:r>
              <a:rPr lang="en-GB" altLang="en-US" sz="4800">
                <a:latin typeface="Arial Rounded MT Bold" panose="020F0704030504030204" pitchFamily="34" charset="77"/>
              </a:rPr>
              <a:t>k</a:t>
            </a:r>
            <a:endParaRPr lang="en-GB" altLang="en-US" sz="480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6" name="Content Placeholder 21">
            <a:extLst>
              <a:ext uri="{FF2B5EF4-FFF2-40B4-BE49-F238E27FC236}">
                <a16:creationId xmlns:a16="http://schemas.microsoft.com/office/drawing/2014/main" id="{21B54C9B-AE0D-EE43-BDA4-26634710E342}"/>
              </a:ext>
            </a:extLst>
          </p:cNvPr>
          <p:cNvSpPr>
            <a:spLocks/>
          </p:cNvSpPr>
          <p:nvPr/>
        </p:nvSpPr>
        <p:spPr bwMode="auto">
          <a:xfrm>
            <a:off x="2276475" y="4764088"/>
            <a:ext cx="7632700" cy="7350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4800">
                <a:latin typeface="Arial Rounded MT Bold" panose="020F0704030504030204" pitchFamily="34" charset="77"/>
              </a:rPr>
              <a:t>cha</a:t>
            </a:r>
            <a:r>
              <a:rPr lang="en-GB" altLang="en-US" sz="4800" b="1">
                <a:solidFill>
                  <a:srgbClr val="21A6F9"/>
                </a:solidFill>
                <a:latin typeface="Arial Rounded MT Bold" panose="020F0704030504030204" pitchFamily="34" charset="77"/>
              </a:rPr>
              <a:t>l</a:t>
            </a:r>
            <a:r>
              <a:rPr lang="en-GB" altLang="en-US" sz="4800">
                <a:latin typeface="Arial Rounded MT Bold" panose="020F0704030504030204" pitchFamily="34" charset="77"/>
              </a:rPr>
              <a:t>k</a:t>
            </a:r>
            <a:endParaRPr lang="en-GB" altLang="en-US" sz="480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8" name="Content Placeholder 21">
            <a:extLst>
              <a:ext uri="{FF2B5EF4-FFF2-40B4-BE49-F238E27FC236}">
                <a16:creationId xmlns:a16="http://schemas.microsoft.com/office/drawing/2014/main" id="{17E9AA0D-B834-5F43-810C-7202A57B331E}"/>
              </a:ext>
            </a:extLst>
          </p:cNvPr>
          <p:cNvSpPr>
            <a:spLocks/>
          </p:cNvSpPr>
          <p:nvPr/>
        </p:nvSpPr>
        <p:spPr bwMode="auto">
          <a:xfrm>
            <a:off x="2276475" y="4764088"/>
            <a:ext cx="7632700" cy="7350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4800">
                <a:latin typeface="Arial Rounded MT Bold" panose="020F0704030504030204" pitchFamily="34" charset="77"/>
              </a:rPr>
              <a:t>ta</a:t>
            </a:r>
            <a:r>
              <a:rPr lang="en-GB" altLang="en-US" sz="4800" b="1">
                <a:solidFill>
                  <a:srgbClr val="21A6F9"/>
                </a:solidFill>
                <a:latin typeface="Arial Rounded MT Bold" panose="020F0704030504030204" pitchFamily="34" charset="77"/>
              </a:rPr>
              <a:t>l</a:t>
            </a:r>
            <a:r>
              <a:rPr lang="en-GB" altLang="en-US" sz="4800">
                <a:latin typeface="Arial Rounded MT Bold" panose="020F0704030504030204" pitchFamily="34" charset="77"/>
              </a:rPr>
              <a:t>k</a:t>
            </a:r>
            <a:endParaRPr lang="en-GB" altLang="en-US" sz="480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9" name="Content Placeholder 21">
            <a:extLst>
              <a:ext uri="{FF2B5EF4-FFF2-40B4-BE49-F238E27FC236}">
                <a16:creationId xmlns:a16="http://schemas.microsoft.com/office/drawing/2014/main" id="{5060618B-E380-A14E-99A6-7010C4A3D8FE}"/>
              </a:ext>
            </a:extLst>
          </p:cNvPr>
          <p:cNvSpPr>
            <a:spLocks/>
          </p:cNvSpPr>
          <p:nvPr/>
        </p:nvSpPr>
        <p:spPr bwMode="auto">
          <a:xfrm>
            <a:off x="2276475" y="4764088"/>
            <a:ext cx="7632700" cy="7350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4800">
                <a:latin typeface="Arial Rounded MT Bold" panose="020F0704030504030204" pitchFamily="34" charset="77"/>
              </a:rPr>
              <a:t>wa</a:t>
            </a:r>
            <a:r>
              <a:rPr lang="en-GB" altLang="en-US" sz="4800" b="1">
                <a:solidFill>
                  <a:srgbClr val="21A6F9"/>
                </a:solidFill>
                <a:latin typeface="Arial Rounded MT Bold" panose="020F0704030504030204" pitchFamily="34" charset="77"/>
              </a:rPr>
              <a:t>l</a:t>
            </a:r>
            <a:r>
              <a:rPr lang="en-GB" altLang="en-US" sz="4800">
                <a:latin typeface="Arial Rounded MT Bold" panose="020F0704030504030204" pitchFamily="34" charset="77"/>
              </a:rPr>
              <a:t>k</a:t>
            </a:r>
            <a:endParaRPr lang="en-GB" altLang="en-US" sz="480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0" name="Content Placeholder 21">
            <a:extLst>
              <a:ext uri="{FF2B5EF4-FFF2-40B4-BE49-F238E27FC236}">
                <a16:creationId xmlns:a16="http://schemas.microsoft.com/office/drawing/2014/main" id="{CB4135C1-ADA7-2C4A-9C33-12705BDB634C}"/>
              </a:ext>
            </a:extLst>
          </p:cNvPr>
          <p:cNvSpPr>
            <a:spLocks/>
          </p:cNvSpPr>
          <p:nvPr/>
        </p:nvSpPr>
        <p:spPr bwMode="auto">
          <a:xfrm>
            <a:off x="2276475" y="4764088"/>
            <a:ext cx="7632700" cy="7350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4800">
                <a:latin typeface="Arial Rounded MT Bold" panose="020F0704030504030204" pitchFamily="34" charset="77"/>
              </a:rPr>
              <a:t>ha</a:t>
            </a:r>
            <a:r>
              <a:rPr lang="en-GB" altLang="en-US" sz="4800" b="1">
                <a:solidFill>
                  <a:srgbClr val="21A6F9"/>
                </a:solidFill>
                <a:latin typeface="Arial Rounded MT Bold" panose="020F0704030504030204" pitchFamily="34" charset="77"/>
              </a:rPr>
              <a:t>l</a:t>
            </a:r>
            <a:r>
              <a:rPr lang="en-GB" altLang="en-US" sz="4800">
                <a:latin typeface="Arial Rounded MT Bold" panose="020F0704030504030204" pitchFamily="34" charset="77"/>
              </a:rPr>
              <a:t>f</a:t>
            </a:r>
            <a:endParaRPr lang="en-GB" altLang="en-US" sz="480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DB9995B6-D380-114D-8273-508C309F267C}"/>
              </a:ext>
            </a:extLst>
          </p:cNvPr>
          <p:cNvSpPr>
            <a:spLocks/>
          </p:cNvSpPr>
          <p:nvPr/>
        </p:nvSpPr>
        <p:spPr bwMode="auto">
          <a:xfrm>
            <a:off x="2276475" y="4764088"/>
            <a:ext cx="7632700" cy="7350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4800">
                <a:latin typeface="Arial Rounded MT Bold" panose="020F0704030504030204" pitchFamily="34" charset="77"/>
              </a:rPr>
              <a:t>ca</a:t>
            </a:r>
            <a:r>
              <a:rPr lang="en-GB" altLang="en-US" sz="4800" b="1">
                <a:solidFill>
                  <a:srgbClr val="21A6F9"/>
                </a:solidFill>
                <a:latin typeface="Arial Rounded MT Bold" panose="020F0704030504030204" pitchFamily="34" charset="77"/>
              </a:rPr>
              <a:t>l</a:t>
            </a:r>
            <a:r>
              <a:rPr lang="en-GB" altLang="en-US" sz="4800">
                <a:latin typeface="Arial Rounded MT Bold" panose="020F0704030504030204" pitchFamily="34" charset="77"/>
              </a:rPr>
              <a:t>m</a:t>
            </a:r>
            <a:endParaRPr lang="en-GB" altLang="en-US" sz="480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3" name="Content Placeholder 21">
            <a:extLst>
              <a:ext uri="{FF2B5EF4-FFF2-40B4-BE49-F238E27FC236}">
                <a16:creationId xmlns:a16="http://schemas.microsoft.com/office/drawing/2014/main" id="{3251D5A0-7E2A-4E42-BB81-EA76CEA11CC7}"/>
              </a:ext>
            </a:extLst>
          </p:cNvPr>
          <p:cNvSpPr>
            <a:spLocks/>
          </p:cNvSpPr>
          <p:nvPr/>
        </p:nvSpPr>
        <p:spPr bwMode="auto">
          <a:xfrm>
            <a:off x="2276475" y="4764088"/>
            <a:ext cx="7632700" cy="7350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4800">
                <a:latin typeface="Arial Rounded MT Bold" panose="020F0704030504030204" pitchFamily="34" charset="77"/>
              </a:rPr>
              <a:t>pa</a:t>
            </a:r>
            <a:r>
              <a:rPr lang="en-GB" altLang="en-US" sz="4800" b="1">
                <a:solidFill>
                  <a:srgbClr val="21A6F9"/>
                </a:solidFill>
                <a:latin typeface="Arial Rounded MT Bold" panose="020F0704030504030204" pitchFamily="34" charset="77"/>
              </a:rPr>
              <a:t>l</a:t>
            </a:r>
            <a:r>
              <a:rPr lang="en-GB" altLang="en-US" sz="4800">
                <a:latin typeface="Arial Rounded MT Bold" panose="020F0704030504030204" pitchFamily="34" charset="77"/>
              </a:rPr>
              <a:t>m</a:t>
            </a:r>
            <a:endParaRPr lang="en-GB" altLang="en-US" sz="480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2549" name="TextBox 21">
            <a:extLst>
              <a:ext uri="{FF2B5EF4-FFF2-40B4-BE49-F238E27FC236}">
                <a16:creationId xmlns:a16="http://schemas.microsoft.com/office/drawing/2014/main" id="{96C364C1-8D55-B348-BC8C-646B32DAB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2089" y="6249988"/>
            <a:ext cx="419417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Arial Rounded MT Bold" panose="020F0704030504030204" pitchFamily="34" charset="77"/>
              </a:rPr>
              <a:t>Photo courtesy of stanzebla, merelymel, polkadotcreations, shardayyy (@flickr.com) - granted under creative commons licence – attribution</a:t>
            </a:r>
          </a:p>
        </p:txBody>
      </p:sp>
    </p:spTree>
    <p:extLst>
      <p:ext uri="{BB962C8B-B14F-4D97-AF65-F5344CB8AC3E}">
        <p14:creationId xmlns:p14="http://schemas.microsoft.com/office/powerpoint/2010/main" val="323570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7" grpId="0"/>
      <p:bldP spid="13" grpId="0" build="allAtOnce"/>
      <p:bldP spid="14" grpId="0" build="allAtOnce"/>
      <p:bldP spid="15" grpId="0" build="allAtOnce"/>
      <p:bldP spid="16" grpId="0" build="allAtOnce"/>
      <p:bldP spid="18" grpId="0" build="allAtOnce"/>
      <p:bldP spid="19" grpId="0" build="allAtOnce"/>
      <p:bldP spid="20" grpId="0" build="allAtOnce"/>
      <p:bldP spid="22" grpId="0" build="allAtOnce"/>
      <p:bldP spid="2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0">
            <a:extLst>
              <a:ext uri="{FF2B5EF4-FFF2-40B4-BE49-F238E27FC236}">
                <a16:creationId xmlns:a16="http://schemas.microsoft.com/office/drawing/2014/main" id="{401CF480-5DD1-A141-BC40-EAA8A8BB2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1482725"/>
          </a:xfrm>
        </p:spPr>
        <p:txBody>
          <a:bodyPr/>
          <a:lstStyle/>
          <a:p>
            <a:pPr algn="ctr"/>
            <a:r>
              <a:rPr lang="en-GB" altLang="en-US">
                <a:latin typeface="Arial Rounded MT Bold" panose="020F0704030504030204" pitchFamily="34" charset="77"/>
              </a:rPr>
              <a:t>A silent </a:t>
            </a:r>
            <a:r>
              <a:rPr lang="en-GB" altLang="en-US" b="1">
                <a:solidFill>
                  <a:srgbClr val="21A6F9"/>
                </a:solidFill>
                <a:latin typeface="Arial Rounded MT Bold" panose="020F0704030504030204" pitchFamily="34" charset="77"/>
              </a:rPr>
              <a:t>w</a:t>
            </a:r>
            <a:r>
              <a:rPr lang="en-GB" altLang="en-US">
                <a:latin typeface="Arial Rounded MT Bold" panose="020F0704030504030204" pitchFamily="34" charset="77"/>
              </a:rPr>
              <a:t> often goes before </a:t>
            </a:r>
            <a:r>
              <a:rPr lang="en-GB" altLang="en-US" b="1">
                <a:solidFill>
                  <a:srgbClr val="21A6F9"/>
                </a:solidFill>
                <a:latin typeface="Arial Rounded MT Bold" panose="020F0704030504030204" pitchFamily="34" charset="77"/>
              </a:rPr>
              <a:t>r</a:t>
            </a:r>
            <a:r>
              <a:rPr lang="en-GB" altLang="en-US">
                <a:latin typeface="Arial Rounded MT Bold" panose="020F0704030504030204" pitchFamily="34" charset="77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75FC7A-2B5F-4948-AFD6-E2CFFA4EDC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2" r="16682"/>
          <a:stretch/>
        </p:blipFill>
        <p:spPr>
          <a:xfrm>
            <a:off x="2625970" y="2090616"/>
            <a:ext cx="1335162" cy="1335797"/>
          </a:xfrm>
          <a:prstGeom prst="flowChartConnector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14508A-F06D-2C44-8E5B-DCCDFAE62B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2" r="16682"/>
          <a:stretch/>
        </p:blipFill>
        <p:spPr>
          <a:xfrm>
            <a:off x="4409546" y="2090616"/>
            <a:ext cx="1335162" cy="1335796"/>
          </a:xfrm>
          <a:prstGeom prst="flowChartConnector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9C6DE0-4623-3745-BBC8-CF40DE610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32" b="416"/>
          <a:stretch/>
        </p:blipFill>
        <p:spPr>
          <a:xfrm>
            <a:off x="6192488" y="2092568"/>
            <a:ext cx="1335161" cy="1336432"/>
          </a:xfrm>
          <a:prstGeom prst="flowChartConnector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92CEA7-43AF-F742-A081-D2800457AD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1" t="16412" r="36763"/>
          <a:stretch/>
        </p:blipFill>
        <p:spPr>
          <a:xfrm>
            <a:off x="7976063" y="2090616"/>
            <a:ext cx="1336432" cy="1335797"/>
          </a:xfrm>
          <a:prstGeom prst="flowChartConnector">
            <a:avLst/>
          </a:prstGeom>
        </p:spPr>
      </p:pic>
      <p:sp>
        <p:nvSpPr>
          <p:cNvPr id="9" name="Content Placeholder 21">
            <a:extLst>
              <a:ext uri="{FF2B5EF4-FFF2-40B4-BE49-F238E27FC236}">
                <a16:creationId xmlns:a16="http://schemas.microsoft.com/office/drawing/2014/main" id="{37BB87CE-C152-5C40-A697-8895D7080865}"/>
              </a:ext>
            </a:extLst>
          </p:cNvPr>
          <p:cNvSpPr>
            <a:spLocks/>
          </p:cNvSpPr>
          <p:nvPr/>
        </p:nvSpPr>
        <p:spPr bwMode="auto">
          <a:xfrm>
            <a:off x="2625725" y="3530600"/>
            <a:ext cx="1335088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>
                <a:latin typeface="Arial Rounded MT Bold" panose="020F0704030504030204" pitchFamily="34" charset="77"/>
              </a:rPr>
              <a:t>wrapper</a:t>
            </a:r>
          </a:p>
        </p:txBody>
      </p:sp>
      <p:sp>
        <p:nvSpPr>
          <p:cNvPr id="10" name="Content Placeholder 21">
            <a:extLst>
              <a:ext uri="{FF2B5EF4-FFF2-40B4-BE49-F238E27FC236}">
                <a16:creationId xmlns:a16="http://schemas.microsoft.com/office/drawing/2014/main" id="{87D7CC45-B3AC-F842-976A-AFE900517874}"/>
              </a:ext>
            </a:extLst>
          </p:cNvPr>
          <p:cNvSpPr>
            <a:spLocks/>
          </p:cNvSpPr>
          <p:nvPr/>
        </p:nvSpPr>
        <p:spPr bwMode="auto">
          <a:xfrm>
            <a:off x="4410075" y="3530600"/>
            <a:ext cx="1335088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>
                <a:latin typeface="Arial Rounded MT Bold" panose="020F0704030504030204" pitchFamily="34" charset="77"/>
              </a:rPr>
              <a:t>wrestle</a:t>
            </a:r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16D20A3D-DB37-4945-92C8-EBF78EA70E03}"/>
              </a:ext>
            </a:extLst>
          </p:cNvPr>
          <p:cNvSpPr>
            <a:spLocks/>
          </p:cNvSpPr>
          <p:nvPr/>
        </p:nvSpPr>
        <p:spPr bwMode="auto">
          <a:xfrm>
            <a:off x="6192839" y="3530600"/>
            <a:ext cx="1335087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>
                <a:latin typeface="Arial Rounded MT Bold" panose="020F0704030504030204" pitchFamily="34" charset="77"/>
              </a:rPr>
              <a:t>wrist</a:t>
            </a:r>
          </a:p>
        </p:txBody>
      </p:sp>
      <p:sp>
        <p:nvSpPr>
          <p:cNvPr id="12" name="Content Placeholder 21">
            <a:extLst>
              <a:ext uri="{FF2B5EF4-FFF2-40B4-BE49-F238E27FC236}">
                <a16:creationId xmlns:a16="http://schemas.microsoft.com/office/drawing/2014/main" id="{87D85580-4AB0-994B-A3A4-B29509F7C62B}"/>
              </a:ext>
            </a:extLst>
          </p:cNvPr>
          <p:cNvSpPr>
            <a:spLocks/>
          </p:cNvSpPr>
          <p:nvPr/>
        </p:nvSpPr>
        <p:spPr bwMode="auto">
          <a:xfrm>
            <a:off x="7977189" y="3530600"/>
            <a:ext cx="1335087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>
                <a:latin typeface="Arial Rounded MT Bold" panose="020F0704030504030204" pitchFamily="34" charset="77"/>
              </a:rPr>
              <a:t>wreck</a:t>
            </a:r>
          </a:p>
        </p:txBody>
      </p:sp>
      <p:sp>
        <p:nvSpPr>
          <p:cNvPr id="17" name="Content Placeholder 21">
            <a:extLst>
              <a:ext uri="{FF2B5EF4-FFF2-40B4-BE49-F238E27FC236}">
                <a16:creationId xmlns:a16="http://schemas.microsoft.com/office/drawing/2014/main" id="{3754BBAA-B19E-D64A-8262-030588FEAE62}"/>
              </a:ext>
            </a:extLst>
          </p:cNvPr>
          <p:cNvSpPr>
            <a:spLocks/>
          </p:cNvSpPr>
          <p:nvPr/>
        </p:nvSpPr>
        <p:spPr bwMode="auto">
          <a:xfrm>
            <a:off x="2279650" y="4046538"/>
            <a:ext cx="7632700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>
                <a:latin typeface="Arial Rounded MT Bold" panose="020F0704030504030204" pitchFamily="34" charset="77"/>
              </a:rPr>
              <a:t>What other words do you know with a silent </a:t>
            </a:r>
            <a:r>
              <a:rPr lang="en-GB" altLang="en-US" b="1">
                <a:solidFill>
                  <a:srgbClr val="21A6F9"/>
                </a:solidFill>
                <a:latin typeface="Arial Rounded MT Bold" panose="020F0704030504030204" pitchFamily="34" charset="77"/>
              </a:rPr>
              <a:t>w</a:t>
            </a:r>
            <a:r>
              <a:rPr lang="en-GB" altLang="en-US">
                <a:latin typeface="Arial Rounded MT Bold" panose="020F0704030504030204" pitchFamily="34" charset="77"/>
              </a:rPr>
              <a:t>?</a:t>
            </a:r>
          </a:p>
        </p:txBody>
      </p:sp>
      <p:sp>
        <p:nvSpPr>
          <p:cNvPr id="33" name="Content Placeholder 21">
            <a:extLst>
              <a:ext uri="{FF2B5EF4-FFF2-40B4-BE49-F238E27FC236}">
                <a16:creationId xmlns:a16="http://schemas.microsoft.com/office/drawing/2014/main" id="{71235149-60B2-2942-A8EB-7A4FAB70D7E5}"/>
              </a:ext>
            </a:extLst>
          </p:cNvPr>
          <p:cNvSpPr>
            <a:spLocks/>
          </p:cNvSpPr>
          <p:nvPr/>
        </p:nvSpPr>
        <p:spPr bwMode="auto">
          <a:xfrm>
            <a:off x="2279650" y="4773613"/>
            <a:ext cx="7632700" cy="7350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4800" b="1">
                <a:solidFill>
                  <a:srgbClr val="21A6F9"/>
                </a:solidFill>
                <a:latin typeface="Arial Rounded MT Bold" panose="020F0704030504030204" pitchFamily="34" charset="77"/>
              </a:rPr>
              <a:t>w</a:t>
            </a:r>
            <a:r>
              <a:rPr lang="en-GB" altLang="en-US" sz="4800">
                <a:latin typeface="Arial Rounded MT Bold" panose="020F0704030504030204" pitchFamily="34" charset="77"/>
              </a:rPr>
              <a:t>rote</a:t>
            </a:r>
            <a:endParaRPr lang="en-GB" altLang="en-US" sz="480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0" name="Content Placeholder 21">
            <a:extLst>
              <a:ext uri="{FF2B5EF4-FFF2-40B4-BE49-F238E27FC236}">
                <a16:creationId xmlns:a16="http://schemas.microsoft.com/office/drawing/2014/main" id="{D61D800E-4EDD-D448-B2A1-B10880E5B33C}"/>
              </a:ext>
            </a:extLst>
          </p:cNvPr>
          <p:cNvSpPr>
            <a:spLocks/>
          </p:cNvSpPr>
          <p:nvPr/>
        </p:nvSpPr>
        <p:spPr bwMode="auto">
          <a:xfrm>
            <a:off x="2274888" y="4773613"/>
            <a:ext cx="7632700" cy="7350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4800" b="1">
                <a:solidFill>
                  <a:srgbClr val="21A6F9"/>
                </a:solidFill>
                <a:latin typeface="Arial Rounded MT Bold" panose="020F0704030504030204" pitchFamily="34" charset="77"/>
              </a:rPr>
              <a:t>w</a:t>
            </a:r>
            <a:r>
              <a:rPr lang="en-GB" altLang="en-US" sz="4800">
                <a:latin typeface="Arial Rounded MT Bold" panose="020F0704030504030204" pitchFamily="34" charset="77"/>
              </a:rPr>
              <a:t>rong</a:t>
            </a:r>
            <a:endParaRPr lang="en-GB" altLang="en-US" sz="480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1" name="Content Placeholder 21">
            <a:extLst>
              <a:ext uri="{FF2B5EF4-FFF2-40B4-BE49-F238E27FC236}">
                <a16:creationId xmlns:a16="http://schemas.microsoft.com/office/drawing/2014/main" id="{8ACE6553-CB0D-9A41-8C86-47CB3D6027CF}"/>
              </a:ext>
            </a:extLst>
          </p:cNvPr>
          <p:cNvSpPr>
            <a:spLocks/>
          </p:cNvSpPr>
          <p:nvPr/>
        </p:nvSpPr>
        <p:spPr bwMode="auto">
          <a:xfrm>
            <a:off x="2276475" y="4773613"/>
            <a:ext cx="7632700" cy="7350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4800" b="1">
                <a:solidFill>
                  <a:srgbClr val="21A6F9"/>
                </a:solidFill>
                <a:latin typeface="Arial Rounded MT Bold" panose="020F0704030504030204" pitchFamily="34" charset="77"/>
              </a:rPr>
              <a:t>w</a:t>
            </a:r>
            <a:r>
              <a:rPr lang="en-GB" altLang="en-US" sz="4800">
                <a:latin typeface="Arial Rounded MT Bold" panose="020F0704030504030204" pitchFamily="34" charset="77"/>
              </a:rPr>
              <a:t>riggle</a:t>
            </a:r>
            <a:endParaRPr lang="en-GB" altLang="en-US" sz="480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2" name="Content Placeholder 21">
            <a:extLst>
              <a:ext uri="{FF2B5EF4-FFF2-40B4-BE49-F238E27FC236}">
                <a16:creationId xmlns:a16="http://schemas.microsoft.com/office/drawing/2014/main" id="{52CE14CD-122D-5E4B-8A60-BADB10544A74}"/>
              </a:ext>
            </a:extLst>
          </p:cNvPr>
          <p:cNvSpPr>
            <a:spLocks/>
          </p:cNvSpPr>
          <p:nvPr/>
        </p:nvSpPr>
        <p:spPr bwMode="auto">
          <a:xfrm>
            <a:off x="2274888" y="4773613"/>
            <a:ext cx="7632700" cy="7350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4800" b="1">
                <a:solidFill>
                  <a:srgbClr val="21A6F9"/>
                </a:solidFill>
                <a:latin typeface="Arial Rounded MT Bold" panose="020F0704030504030204" pitchFamily="34" charset="77"/>
              </a:rPr>
              <a:t>w</a:t>
            </a:r>
            <a:r>
              <a:rPr lang="en-GB" altLang="en-US" sz="4800">
                <a:latin typeface="Arial Rounded MT Bold" panose="020F0704030504030204" pitchFamily="34" charset="77"/>
              </a:rPr>
              <a:t>rinkle</a:t>
            </a:r>
            <a:endParaRPr lang="en-GB" altLang="en-US" sz="480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4" name="Content Placeholder 21">
            <a:extLst>
              <a:ext uri="{FF2B5EF4-FFF2-40B4-BE49-F238E27FC236}">
                <a16:creationId xmlns:a16="http://schemas.microsoft.com/office/drawing/2014/main" id="{8F456CE9-1465-624C-A729-5E39532748FE}"/>
              </a:ext>
            </a:extLst>
          </p:cNvPr>
          <p:cNvSpPr>
            <a:spLocks/>
          </p:cNvSpPr>
          <p:nvPr/>
        </p:nvSpPr>
        <p:spPr bwMode="auto">
          <a:xfrm>
            <a:off x="2278063" y="4802188"/>
            <a:ext cx="7632700" cy="7350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4800" b="1">
                <a:solidFill>
                  <a:srgbClr val="21A6F9"/>
                </a:solidFill>
                <a:latin typeface="Arial Rounded MT Bold" panose="020F0704030504030204" pitchFamily="34" charset="77"/>
              </a:rPr>
              <a:t>w</a:t>
            </a:r>
            <a:r>
              <a:rPr lang="en-GB" altLang="en-US" sz="4800">
                <a:latin typeface="Arial Rounded MT Bold" panose="020F0704030504030204" pitchFamily="34" charset="77"/>
              </a:rPr>
              <a:t>rite</a:t>
            </a:r>
            <a:endParaRPr lang="en-GB" altLang="en-US" sz="480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3569" name="TextBox 21">
            <a:extLst>
              <a:ext uri="{FF2B5EF4-FFF2-40B4-BE49-F238E27FC236}">
                <a16:creationId xmlns:a16="http://schemas.microsoft.com/office/drawing/2014/main" id="{37645FAB-DC74-E540-8AA7-88DA51AFF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2089" y="6249988"/>
            <a:ext cx="419417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Arial Rounded MT Bold" panose="020F0704030504030204" pitchFamily="34" charset="77"/>
              </a:rPr>
              <a:t>Photo courtesy of quinnanya, gowestphoto, stevendepolo, slobirdr (@flickr.com) - granted under creative commons licence – attribution</a:t>
            </a:r>
          </a:p>
        </p:txBody>
      </p:sp>
    </p:spTree>
    <p:extLst>
      <p:ext uri="{BB962C8B-B14F-4D97-AF65-F5344CB8AC3E}">
        <p14:creationId xmlns:p14="http://schemas.microsoft.com/office/powerpoint/2010/main" val="39013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7" grpId="0"/>
      <p:bldP spid="33" grpId="0" build="allAtOnce"/>
      <p:bldP spid="30" grpId="0" build="allAtOnce"/>
      <p:bldP spid="31" grpId="0" build="allAtOnce"/>
      <p:bldP spid="32" grpId="0" build="allAtOnce"/>
      <p:bldP spid="3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0">
            <a:extLst>
              <a:ext uri="{FF2B5EF4-FFF2-40B4-BE49-F238E27FC236}">
                <a16:creationId xmlns:a16="http://schemas.microsoft.com/office/drawing/2014/main" id="{97754B09-1C37-5C41-9C05-471BC0F3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1482725"/>
          </a:xfrm>
        </p:spPr>
        <p:txBody>
          <a:bodyPr/>
          <a:lstStyle/>
          <a:p>
            <a:pPr algn="ctr"/>
            <a:r>
              <a:rPr lang="en-GB" altLang="en-US">
                <a:latin typeface="Arial Rounded MT Bold" panose="020F0704030504030204" pitchFamily="34" charset="77"/>
              </a:rPr>
              <a:t>What words do you </a:t>
            </a:r>
            <a:br>
              <a:rPr lang="en-GB" altLang="en-US">
                <a:latin typeface="Arial Rounded MT Bold" panose="020F0704030504030204" pitchFamily="34" charset="77"/>
              </a:rPr>
            </a:br>
            <a:r>
              <a:rPr lang="en-GB" altLang="en-US">
                <a:latin typeface="Arial Rounded MT Bold" panose="020F0704030504030204" pitchFamily="34" charset="77"/>
              </a:rPr>
              <a:t>know with a silent </a:t>
            </a:r>
            <a:r>
              <a:rPr lang="en-GB" altLang="en-US" b="1">
                <a:solidFill>
                  <a:srgbClr val="21A6F9"/>
                </a:solidFill>
                <a:latin typeface="Arial Rounded MT Bold" panose="020F0704030504030204" pitchFamily="34" charset="77"/>
              </a:rPr>
              <a:t>h</a:t>
            </a:r>
            <a:r>
              <a:rPr lang="en-GB" altLang="en-US">
                <a:latin typeface="Arial Rounded MT Bold" panose="020F0704030504030204" pitchFamily="34" charset="77"/>
              </a:rPr>
              <a:t>?</a:t>
            </a:r>
          </a:p>
        </p:txBody>
      </p:sp>
      <p:sp>
        <p:nvSpPr>
          <p:cNvPr id="33" name="Content Placeholder 21">
            <a:extLst>
              <a:ext uri="{FF2B5EF4-FFF2-40B4-BE49-F238E27FC236}">
                <a16:creationId xmlns:a16="http://schemas.microsoft.com/office/drawing/2014/main" id="{9155DD08-79B5-AD49-B3BF-2EE114BE455D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r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h</a:t>
            </a:r>
            <a:r>
              <a:rPr lang="en-GB" altLang="en-US" sz="9600">
                <a:latin typeface="Arial Rounded MT Bold" panose="020F0704030504030204" pitchFamily="34" charset="77"/>
              </a:rPr>
              <a:t>ubarb</a:t>
            </a:r>
            <a:endParaRPr lang="en-GB" altLang="en-US" sz="960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8" name="Content Placeholder 21">
            <a:extLst>
              <a:ext uri="{FF2B5EF4-FFF2-40B4-BE49-F238E27FC236}">
                <a16:creationId xmlns:a16="http://schemas.microsoft.com/office/drawing/2014/main" id="{124F31EC-4CE0-F54D-B785-F98A41089F27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g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h</a:t>
            </a:r>
            <a:r>
              <a:rPr lang="en-GB" altLang="en-US" sz="9600">
                <a:latin typeface="Arial Rounded MT Bold" panose="020F0704030504030204" pitchFamily="34" charset="77"/>
              </a:rPr>
              <a:t>ost</a:t>
            </a:r>
            <a:endParaRPr lang="en-GB" altLang="en-US" sz="960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9" name="Content Placeholder 21">
            <a:extLst>
              <a:ext uri="{FF2B5EF4-FFF2-40B4-BE49-F238E27FC236}">
                <a16:creationId xmlns:a16="http://schemas.microsoft.com/office/drawing/2014/main" id="{6ECE1B5E-67BB-2B44-ABDC-8AB872729224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monarc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h</a:t>
            </a:r>
            <a:endParaRPr lang="en-GB" altLang="en-US" sz="960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0" name="Content Placeholder 21">
            <a:extLst>
              <a:ext uri="{FF2B5EF4-FFF2-40B4-BE49-F238E27FC236}">
                <a16:creationId xmlns:a16="http://schemas.microsoft.com/office/drawing/2014/main" id="{22F32A30-B93E-474E-BB27-D0F80BE14FEC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c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h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rome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49413AF-AD40-2941-851E-0CF69B9B9085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w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h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isky</a:t>
            </a:r>
          </a:p>
        </p:txBody>
      </p:sp>
      <p:sp>
        <p:nvSpPr>
          <p:cNvPr id="23" name="Content Placeholder 21">
            <a:extLst>
              <a:ext uri="{FF2B5EF4-FFF2-40B4-BE49-F238E27FC236}">
                <a16:creationId xmlns:a16="http://schemas.microsoft.com/office/drawing/2014/main" id="{5DE6643F-4E7E-DE46-A6D6-F8A15391C882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r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h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yme</a:t>
            </a:r>
          </a:p>
        </p:txBody>
      </p:sp>
      <p:sp>
        <p:nvSpPr>
          <p:cNvPr id="24" name="Content Placeholder 21">
            <a:extLst>
              <a:ext uri="{FF2B5EF4-FFF2-40B4-BE49-F238E27FC236}">
                <a16:creationId xmlns:a16="http://schemas.microsoft.com/office/drawing/2014/main" id="{111D331C-EA73-0946-93AB-0F58067B29A3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orc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h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id</a:t>
            </a:r>
          </a:p>
        </p:txBody>
      </p:sp>
      <p:sp>
        <p:nvSpPr>
          <p:cNvPr id="25" name="Content Placeholder 21">
            <a:extLst>
              <a:ext uri="{FF2B5EF4-FFF2-40B4-BE49-F238E27FC236}">
                <a16:creationId xmlns:a16="http://schemas.microsoft.com/office/drawing/2014/main" id="{96F20680-5C5B-594C-A9AB-E2A922995EA0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arc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h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aeology</a:t>
            </a:r>
          </a:p>
        </p:txBody>
      </p:sp>
      <p:sp>
        <p:nvSpPr>
          <p:cNvPr id="26" name="Content Placeholder 21">
            <a:extLst>
              <a:ext uri="{FF2B5EF4-FFF2-40B4-BE49-F238E27FC236}">
                <a16:creationId xmlns:a16="http://schemas.microsoft.com/office/drawing/2014/main" id="{70775204-84ED-3042-B323-BD7FC4650E05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Sik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h</a:t>
            </a:r>
            <a:endParaRPr lang="en-GB" altLang="en-US" sz="960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7" name="Content Placeholder 21">
            <a:extLst>
              <a:ext uri="{FF2B5EF4-FFF2-40B4-BE49-F238E27FC236}">
                <a16:creationId xmlns:a16="http://schemas.microsoft.com/office/drawing/2014/main" id="{5449C1A9-4103-E548-9351-5AF7C1B09AA5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ve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h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icle</a:t>
            </a:r>
          </a:p>
        </p:txBody>
      </p:sp>
      <p:sp>
        <p:nvSpPr>
          <p:cNvPr id="28" name="Content Placeholder 21">
            <a:extLst>
              <a:ext uri="{FF2B5EF4-FFF2-40B4-BE49-F238E27FC236}">
                <a16:creationId xmlns:a16="http://schemas.microsoft.com/office/drawing/2014/main" id="{79BF8902-3E46-474A-B7E6-CD6DC4523213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h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our</a:t>
            </a:r>
          </a:p>
        </p:txBody>
      </p:sp>
      <p:sp>
        <p:nvSpPr>
          <p:cNvPr id="29" name="Content Placeholder 21">
            <a:extLst>
              <a:ext uri="{FF2B5EF4-FFF2-40B4-BE49-F238E27FC236}">
                <a16:creationId xmlns:a16="http://schemas.microsoft.com/office/drawing/2014/main" id="{B8BF86CC-8A8F-C34B-A59D-F5BE6FF18F9A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spag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h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etti</a:t>
            </a:r>
          </a:p>
        </p:txBody>
      </p:sp>
      <p:sp>
        <p:nvSpPr>
          <p:cNvPr id="35" name="Content Placeholder 21">
            <a:extLst>
              <a:ext uri="{FF2B5EF4-FFF2-40B4-BE49-F238E27FC236}">
                <a16:creationId xmlns:a16="http://schemas.microsoft.com/office/drawing/2014/main" id="{F3F23F47-FD99-F54D-9BA6-33C320ED2405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ec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h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o</a:t>
            </a:r>
          </a:p>
        </p:txBody>
      </p:sp>
      <p:sp>
        <p:nvSpPr>
          <p:cNvPr id="36" name="Content Placeholder 21">
            <a:extLst>
              <a:ext uri="{FF2B5EF4-FFF2-40B4-BE49-F238E27FC236}">
                <a16:creationId xmlns:a16="http://schemas.microsoft.com/office/drawing/2014/main" id="{5F06C2D3-AD11-FF49-B824-F486863DB50A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w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h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ite</a:t>
            </a:r>
          </a:p>
        </p:txBody>
      </p:sp>
      <p:sp>
        <p:nvSpPr>
          <p:cNvPr id="37" name="Content Placeholder 21">
            <a:extLst>
              <a:ext uri="{FF2B5EF4-FFF2-40B4-BE49-F238E27FC236}">
                <a16:creationId xmlns:a16="http://schemas.microsoft.com/office/drawing/2014/main" id="{5C115BA6-AC5E-4F4A-B7B1-A7BFF2EFD248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tec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h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nology</a:t>
            </a:r>
          </a:p>
        </p:txBody>
      </p:sp>
      <p:sp>
        <p:nvSpPr>
          <p:cNvPr id="38" name="Content Placeholder 21">
            <a:extLst>
              <a:ext uri="{FF2B5EF4-FFF2-40B4-BE49-F238E27FC236}">
                <a16:creationId xmlns:a16="http://schemas.microsoft.com/office/drawing/2014/main" id="{91EA4B85-96E6-2042-ADA0-5EA5C6D21102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w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h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isk</a:t>
            </a:r>
          </a:p>
        </p:txBody>
      </p:sp>
      <p:sp>
        <p:nvSpPr>
          <p:cNvPr id="39" name="Content Placeholder 21">
            <a:extLst>
              <a:ext uri="{FF2B5EF4-FFF2-40B4-BE49-F238E27FC236}">
                <a16:creationId xmlns:a16="http://schemas.microsoft.com/office/drawing/2014/main" id="{4D924998-3119-D54B-8C43-902704AD3F59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stomac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h</a:t>
            </a:r>
            <a:endParaRPr lang="en-GB" altLang="en-US" sz="960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40" name="Content Placeholder 21">
            <a:extLst>
              <a:ext uri="{FF2B5EF4-FFF2-40B4-BE49-F238E27FC236}">
                <a16:creationId xmlns:a16="http://schemas.microsoft.com/office/drawing/2014/main" id="{6E6C05B8-57C4-CC44-9509-F030111BA54F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c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h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aos</a:t>
            </a:r>
          </a:p>
        </p:txBody>
      </p:sp>
      <p:sp>
        <p:nvSpPr>
          <p:cNvPr id="41" name="Content Placeholder 21">
            <a:extLst>
              <a:ext uri="{FF2B5EF4-FFF2-40B4-BE49-F238E27FC236}">
                <a16:creationId xmlns:a16="http://schemas.microsoft.com/office/drawing/2014/main" id="{885F226D-5E80-EE40-9380-A0E23DEFC2B5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ac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h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e</a:t>
            </a:r>
          </a:p>
        </p:txBody>
      </p:sp>
      <p:sp>
        <p:nvSpPr>
          <p:cNvPr id="42" name="Content Placeholder 21">
            <a:extLst>
              <a:ext uri="{FF2B5EF4-FFF2-40B4-BE49-F238E27FC236}">
                <a16:creationId xmlns:a16="http://schemas.microsoft.com/office/drawing/2014/main" id="{4BBA44EF-F3D2-8E43-B6A5-F1A408B2C0F1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c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h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emist</a:t>
            </a:r>
          </a:p>
        </p:txBody>
      </p:sp>
      <p:sp>
        <p:nvSpPr>
          <p:cNvPr id="43" name="Content Placeholder 21">
            <a:extLst>
              <a:ext uri="{FF2B5EF4-FFF2-40B4-BE49-F238E27FC236}">
                <a16:creationId xmlns:a16="http://schemas.microsoft.com/office/drawing/2014/main" id="{B39E72FE-9D50-5F42-BC93-AEBE9CB351AF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ex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h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austing</a:t>
            </a:r>
          </a:p>
        </p:txBody>
      </p:sp>
      <p:sp>
        <p:nvSpPr>
          <p:cNvPr id="44" name="Content Placeholder 21">
            <a:extLst>
              <a:ext uri="{FF2B5EF4-FFF2-40B4-BE49-F238E27FC236}">
                <a16:creationId xmlns:a16="http://schemas.microsoft.com/office/drawing/2014/main" id="{47ED1A5D-A1F3-3942-8606-B9C583E7D715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h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onest</a:t>
            </a:r>
          </a:p>
        </p:txBody>
      </p:sp>
    </p:spTree>
    <p:extLst>
      <p:ext uri="{BB962C8B-B14F-4D97-AF65-F5344CB8AC3E}">
        <p14:creationId xmlns:p14="http://schemas.microsoft.com/office/powerpoint/2010/main" val="26059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allAtOnce"/>
      <p:bldP spid="18" grpId="0" build="allAtOnce"/>
      <p:bldP spid="19" grpId="0" build="allAtOnce"/>
      <p:bldP spid="20" grpId="0" build="allAtOnce"/>
      <p:bldP spid="22" grpId="0" build="allAtOnce"/>
      <p:bldP spid="23" grpId="0" build="allAtOnce"/>
      <p:bldP spid="24" grpId="0" build="allAtOnce"/>
      <p:bldP spid="25" grpId="0" build="allAtOnce"/>
      <p:bldP spid="26" grpId="0" build="allAtOnce"/>
      <p:bldP spid="27" grpId="0" build="allAtOnce"/>
      <p:bldP spid="28" grpId="0" build="allAtOnce"/>
      <p:bldP spid="29" grpId="0" build="allAtOnce"/>
      <p:bldP spid="35" grpId="0" build="allAtOnce"/>
      <p:bldP spid="36" grpId="0" build="allAtOnce"/>
      <p:bldP spid="37" grpId="0" build="allAtOnce"/>
      <p:bldP spid="38" grpId="0" build="allAtOnce"/>
      <p:bldP spid="39" grpId="0" build="allAtOnce"/>
      <p:bldP spid="40" grpId="0" build="allAtOnce"/>
      <p:bldP spid="41" grpId="0" build="allAtOnce"/>
      <p:bldP spid="42" grpId="0" build="allAtOnce"/>
      <p:bldP spid="43" grpId="0" build="allAtOnce"/>
      <p:bldP spid="4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0">
            <a:extLst>
              <a:ext uri="{FF2B5EF4-FFF2-40B4-BE49-F238E27FC236}">
                <a16:creationId xmlns:a16="http://schemas.microsoft.com/office/drawing/2014/main" id="{8D75B3C6-539C-FD49-AA4D-9F89469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1482725"/>
          </a:xfrm>
        </p:spPr>
        <p:txBody>
          <a:bodyPr/>
          <a:lstStyle/>
          <a:p>
            <a:pPr algn="ctr"/>
            <a:r>
              <a:rPr lang="en-GB" altLang="en-US">
                <a:latin typeface="Arial Rounded MT Bold" panose="020F0704030504030204" pitchFamily="34" charset="77"/>
              </a:rPr>
              <a:t>What words do you </a:t>
            </a:r>
            <a:br>
              <a:rPr lang="en-GB" altLang="en-US">
                <a:latin typeface="Arial Rounded MT Bold" panose="020F0704030504030204" pitchFamily="34" charset="77"/>
              </a:rPr>
            </a:br>
            <a:r>
              <a:rPr lang="en-GB" altLang="en-US">
                <a:latin typeface="Arial Rounded MT Bold" panose="020F0704030504030204" pitchFamily="34" charset="77"/>
              </a:rPr>
              <a:t>know with a silent </a:t>
            </a:r>
            <a:r>
              <a:rPr lang="en-GB" altLang="en-US" b="1">
                <a:solidFill>
                  <a:srgbClr val="21A6F9"/>
                </a:solidFill>
                <a:latin typeface="Arial Rounded MT Bold" panose="020F0704030504030204" pitchFamily="34" charset="77"/>
              </a:rPr>
              <a:t>t</a:t>
            </a:r>
            <a:r>
              <a:rPr lang="en-GB" altLang="en-US">
                <a:latin typeface="Arial Rounded MT Bold" panose="020F0704030504030204" pitchFamily="34" charset="77"/>
              </a:rPr>
              <a:t>?</a:t>
            </a:r>
          </a:p>
        </p:txBody>
      </p:sp>
      <p:sp>
        <p:nvSpPr>
          <p:cNvPr id="37" name="Content Placeholder 21">
            <a:extLst>
              <a:ext uri="{FF2B5EF4-FFF2-40B4-BE49-F238E27FC236}">
                <a16:creationId xmlns:a16="http://schemas.microsoft.com/office/drawing/2014/main" id="{12219F2D-8712-8D4D-9D00-D9B2219337DB}"/>
              </a:ext>
            </a:extLst>
          </p:cNvPr>
          <p:cNvSpPr>
            <a:spLocks/>
          </p:cNvSpPr>
          <p:nvPr/>
        </p:nvSpPr>
        <p:spPr bwMode="auto">
          <a:xfrm>
            <a:off x="2281238" y="2608263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cas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t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le</a:t>
            </a:r>
          </a:p>
        </p:txBody>
      </p:sp>
      <p:sp>
        <p:nvSpPr>
          <p:cNvPr id="30" name="Content Placeholder 21">
            <a:extLst>
              <a:ext uri="{FF2B5EF4-FFF2-40B4-BE49-F238E27FC236}">
                <a16:creationId xmlns:a16="http://schemas.microsoft.com/office/drawing/2014/main" id="{E3CC0BE4-F14A-714F-A337-EC7985E8F6A2}"/>
              </a:ext>
            </a:extLst>
          </p:cNvPr>
          <p:cNvSpPr>
            <a:spLocks/>
          </p:cNvSpPr>
          <p:nvPr/>
        </p:nvSpPr>
        <p:spPr bwMode="auto">
          <a:xfrm>
            <a:off x="2281238" y="2608263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lis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t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en</a:t>
            </a:r>
          </a:p>
        </p:txBody>
      </p:sp>
      <p:sp>
        <p:nvSpPr>
          <p:cNvPr id="31" name="Content Placeholder 21">
            <a:extLst>
              <a:ext uri="{FF2B5EF4-FFF2-40B4-BE49-F238E27FC236}">
                <a16:creationId xmlns:a16="http://schemas.microsoft.com/office/drawing/2014/main" id="{ABF6B03C-D069-9348-8415-78AD3E7B494F}"/>
              </a:ext>
            </a:extLst>
          </p:cNvPr>
          <p:cNvSpPr>
            <a:spLocks/>
          </p:cNvSpPr>
          <p:nvPr/>
        </p:nvSpPr>
        <p:spPr bwMode="auto">
          <a:xfrm>
            <a:off x="2281238" y="2608263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sof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t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en</a:t>
            </a:r>
          </a:p>
        </p:txBody>
      </p:sp>
      <p:sp>
        <p:nvSpPr>
          <p:cNvPr id="32" name="Content Placeholder 21">
            <a:extLst>
              <a:ext uri="{FF2B5EF4-FFF2-40B4-BE49-F238E27FC236}">
                <a16:creationId xmlns:a16="http://schemas.microsoft.com/office/drawing/2014/main" id="{58990826-6F0F-2246-BF60-E732AB501C9D}"/>
              </a:ext>
            </a:extLst>
          </p:cNvPr>
          <p:cNvSpPr>
            <a:spLocks/>
          </p:cNvSpPr>
          <p:nvPr/>
        </p:nvSpPr>
        <p:spPr bwMode="auto">
          <a:xfrm>
            <a:off x="2281238" y="2608263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this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t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le</a:t>
            </a:r>
          </a:p>
        </p:txBody>
      </p:sp>
      <p:sp>
        <p:nvSpPr>
          <p:cNvPr id="34" name="Content Placeholder 21">
            <a:extLst>
              <a:ext uri="{FF2B5EF4-FFF2-40B4-BE49-F238E27FC236}">
                <a16:creationId xmlns:a16="http://schemas.microsoft.com/office/drawing/2014/main" id="{629F3115-D2C1-4C4E-80C5-39B718371ACC}"/>
              </a:ext>
            </a:extLst>
          </p:cNvPr>
          <p:cNvSpPr>
            <a:spLocks/>
          </p:cNvSpPr>
          <p:nvPr/>
        </p:nvSpPr>
        <p:spPr bwMode="auto">
          <a:xfrm>
            <a:off x="2281238" y="2608263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fas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t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en</a:t>
            </a:r>
          </a:p>
        </p:txBody>
      </p:sp>
      <p:sp>
        <p:nvSpPr>
          <p:cNvPr id="45" name="Content Placeholder 21">
            <a:extLst>
              <a:ext uri="{FF2B5EF4-FFF2-40B4-BE49-F238E27FC236}">
                <a16:creationId xmlns:a16="http://schemas.microsoft.com/office/drawing/2014/main" id="{BC12A694-E0A8-1647-BB83-1E8673DAE3F6}"/>
              </a:ext>
            </a:extLst>
          </p:cNvPr>
          <p:cNvSpPr>
            <a:spLocks/>
          </p:cNvSpPr>
          <p:nvPr/>
        </p:nvSpPr>
        <p:spPr bwMode="auto">
          <a:xfrm>
            <a:off x="2281238" y="2608263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mois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t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en</a:t>
            </a:r>
          </a:p>
        </p:txBody>
      </p:sp>
      <p:sp>
        <p:nvSpPr>
          <p:cNvPr id="46" name="Content Placeholder 21">
            <a:extLst>
              <a:ext uri="{FF2B5EF4-FFF2-40B4-BE49-F238E27FC236}">
                <a16:creationId xmlns:a16="http://schemas.microsoft.com/office/drawing/2014/main" id="{D6A0E3DF-B604-8540-9D7B-48AC4A4E36D4}"/>
              </a:ext>
            </a:extLst>
          </p:cNvPr>
          <p:cNvSpPr>
            <a:spLocks/>
          </p:cNvSpPr>
          <p:nvPr/>
        </p:nvSpPr>
        <p:spPr bwMode="auto">
          <a:xfrm>
            <a:off x="2281238" y="2608263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wres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t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le</a:t>
            </a:r>
          </a:p>
        </p:txBody>
      </p:sp>
      <p:sp>
        <p:nvSpPr>
          <p:cNvPr id="47" name="Content Placeholder 21">
            <a:extLst>
              <a:ext uri="{FF2B5EF4-FFF2-40B4-BE49-F238E27FC236}">
                <a16:creationId xmlns:a16="http://schemas.microsoft.com/office/drawing/2014/main" id="{C5DA1C58-D1C8-0548-BF06-7463733E31C0}"/>
              </a:ext>
            </a:extLst>
          </p:cNvPr>
          <p:cNvSpPr>
            <a:spLocks/>
          </p:cNvSpPr>
          <p:nvPr/>
        </p:nvSpPr>
        <p:spPr bwMode="auto">
          <a:xfrm>
            <a:off x="2281238" y="2608263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of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t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en</a:t>
            </a:r>
          </a:p>
        </p:txBody>
      </p:sp>
      <p:sp>
        <p:nvSpPr>
          <p:cNvPr id="48" name="Content Placeholder 21">
            <a:extLst>
              <a:ext uri="{FF2B5EF4-FFF2-40B4-BE49-F238E27FC236}">
                <a16:creationId xmlns:a16="http://schemas.microsoft.com/office/drawing/2014/main" id="{E951CDA1-5BE5-C546-AFD5-45A0E98353B9}"/>
              </a:ext>
            </a:extLst>
          </p:cNvPr>
          <p:cNvSpPr>
            <a:spLocks/>
          </p:cNvSpPr>
          <p:nvPr/>
        </p:nvSpPr>
        <p:spPr bwMode="auto">
          <a:xfrm>
            <a:off x="2281238" y="2608263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balle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t</a:t>
            </a:r>
            <a:endParaRPr lang="en-GB" altLang="en-US" sz="960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49" name="Content Placeholder 21">
            <a:extLst>
              <a:ext uri="{FF2B5EF4-FFF2-40B4-BE49-F238E27FC236}">
                <a16:creationId xmlns:a16="http://schemas.microsoft.com/office/drawing/2014/main" id="{A4E007A5-573B-DE45-9244-E7E7458984CD}"/>
              </a:ext>
            </a:extLst>
          </p:cNvPr>
          <p:cNvSpPr>
            <a:spLocks/>
          </p:cNvSpPr>
          <p:nvPr/>
        </p:nvSpPr>
        <p:spPr bwMode="auto">
          <a:xfrm>
            <a:off x="2281238" y="2608263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depo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t</a:t>
            </a:r>
            <a:endParaRPr lang="en-GB" altLang="en-US" sz="960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50" name="Content Placeholder 21">
            <a:extLst>
              <a:ext uri="{FF2B5EF4-FFF2-40B4-BE49-F238E27FC236}">
                <a16:creationId xmlns:a16="http://schemas.microsoft.com/office/drawing/2014/main" id="{13E592CF-ECDB-E041-9771-46CC180B52F6}"/>
              </a:ext>
            </a:extLst>
          </p:cNvPr>
          <p:cNvSpPr>
            <a:spLocks/>
          </p:cNvSpPr>
          <p:nvPr/>
        </p:nvSpPr>
        <p:spPr bwMode="auto">
          <a:xfrm>
            <a:off x="2281238" y="2608263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wa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t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ch</a:t>
            </a:r>
          </a:p>
        </p:txBody>
      </p:sp>
      <p:sp>
        <p:nvSpPr>
          <p:cNvPr id="51" name="Content Placeholder 21">
            <a:extLst>
              <a:ext uri="{FF2B5EF4-FFF2-40B4-BE49-F238E27FC236}">
                <a16:creationId xmlns:a16="http://schemas.microsoft.com/office/drawing/2014/main" id="{19D95093-F7FD-7348-97D2-7B49516AF3D6}"/>
              </a:ext>
            </a:extLst>
          </p:cNvPr>
          <p:cNvSpPr>
            <a:spLocks/>
          </p:cNvSpPr>
          <p:nvPr/>
        </p:nvSpPr>
        <p:spPr bwMode="auto">
          <a:xfrm>
            <a:off x="2281238" y="2608263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whis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t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le</a:t>
            </a:r>
          </a:p>
        </p:txBody>
      </p:sp>
      <p:sp>
        <p:nvSpPr>
          <p:cNvPr id="52" name="Content Placeholder 21">
            <a:extLst>
              <a:ext uri="{FF2B5EF4-FFF2-40B4-BE49-F238E27FC236}">
                <a16:creationId xmlns:a16="http://schemas.microsoft.com/office/drawing/2014/main" id="{BFCC34D1-9C11-DF45-8232-76ECE64A13E2}"/>
              </a:ext>
            </a:extLst>
          </p:cNvPr>
          <p:cNvSpPr>
            <a:spLocks/>
          </p:cNvSpPr>
          <p:nvPr/>
        </p:nvSpPr>
        <p:spPr bwMode="auto">
          <a:xfrm>
            <a:off x="2281238" y="2608263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as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t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hma</a:t>
            </a:r>
          </a:p>
        </p:txBody>
      </p:sp>
      <p:sp>
        <p:nvSpPr>
          <p:cNvPr id="53" name="Content Placeholder 21">
            <a:extLst>
              <a:ext uri="{FF2B5EF4-FFF2-40B4-BE49-F238E27FC236}">
                <a16:creationId xmlns:a16="http://schemas.microsoft.com/office/drawing/2014/main" id="{26A7F4DE-3165-E043-8363-11843DAEB0D3}"/>
              </a:ext>
            </a:extLst>
          </p:cNvPr>
          <p:cNvSpPr>
            <a:spLocks/>
          </p:cNvSpPr>
          <p:nvPr/>
        </p:nvSpPr>
        <p:spPr bwMode="auto">
          <a:xfrm>
            <a:off x="2281238" y="2608263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gourme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t</a:t>
            </a:r>
            <a:endParaRPr lang="en-GB" altLang="en-US" sz="960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54" name="Content Placeholder 21">
            <a:extLst>
              <a:ext uri="{FF2B5EF4-FFF2-40B4-BE49-F238E27FC236}">
                <a16:creationId xmlns:a16="http://schemas.microsoft.com/office/drawing/2014/main" id="{C5ADAC4B-8AA0-5C48-8F92-5184E1A1707F}"/>
              </a:ext>
            </a:extLst>
          </p:cNvPr>
          <p:cNvSpPr>
            <a:spLocks/>
          </p:cNvSpPr>
          <p:nvPr/>
        </p:nvSpPr>
        <p:spPr bwMode="auto">
          <a:xfrm>
            <a:off x="2281238" y="2608263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rappor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t</a:t>
            </a:r>
            <a:endParaRPr lang="en-GB" altLang="en-US" sz="960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082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allAtOnce"/>
      <p:bldP spid="30" grpId="0" build="allAtOnce"/>
      <p:bldP spid="31" grpId="0" build="allAtOnce"/>
      <p:bldP spid="32" grpId="0" build="allAtOnce"/>
      <p:bldP spid="34" grpId="0" build="allAtOnce"/>
      <p:bldP spid="45" grpId="0" build="allAtOnce"/>
      <p:bldP spid="46" grpId="0" build="allAtOnce"/>
      <p:bldP spid="47" grpId="0" build="allAtOnce"/>
      <p:bldP spid="48" grpId="0" build="allAtOnce"/>
      <p:bldP spid="49" grpId="0" build="allAtOnce"/>
      <p:bldP spid="50" grpId="0" build="allAtOnce"/>
      <p:bldP spid="51" grpId="0" build="allAtOnce"/>
      <p:bldP spid="52" grpId="0" build="allAtOnce"/>
      <p:bldP spid="53" grpId="0" build="allAtOnce"/>
      <p:bldP spid="5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0">
            <a:extLst>
              <a:ext uri="{FF2B5EF4-FFF2-40B4-BE49-F238E27FC236}">
                <a16:creationId xmlns:a16="http://schemas.microsoft.com/office/drawing/2014/main" id="{7664C02F-B7AF-2C4C-BBD7-362618497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1482725"/>
          </a:xfrm>
        </p:spPr>
        <p:txBody>
          <a:bodyPr/>
          <a:lstStyle/>
          <a:p>
            <a:pPr algn="ctr"/>
            <a:r>
              <a:rPr lang="en-GB" altLang="en-US">
                <a:latin typeface="Arial Rounded MT Bold" panose="020F0704030504030204" pitchFamily="34" charset="77"/>
              </a:rPr>
              <a:t>What words do you </a:t>
            </a:r>
            <a:br>
              <a:rPr lang="en-GB" altLang="en-US">
                <a:latin typeface="Arial Rounded MT Bold" panose="020F0704030504030204" pitchFamily="34" charset="77"/>
              </a:rPr>
            </a:br>
            <a:r>
              <a:rPr lang="en-GB" altLang="en-US">
                <a:latin typeface="Arial Rounded MT Bold" panose="020F0704030504030204" pitchFamily="34" charset="77"/>
              </a:rPr>
              <a:t>know with a silent </a:t>
            </a:r>
            <a:r>
              <a:rPr lang="en-GB" altLang="en-US" b="1">
                <a:solidFill>
                  <a:srgbClr val="21A6F9"/>
                </a:solidFill>
                <a:latin typeface="Arial Rounded MT Bold" panose="020F0704030504030204" pitchFamily="34" charset="77"/>
              </a:rPr>
              <a:t>u</a:t>
            </a:r>
            <a:r>
              <a:rPr lang="en-GB" altLang="en-US">
                <a:latin typeface="Arial Rounded MT Bold" panose="020F0704030504030204" pitchFamily="34" charset="77"/>
              </a:rPr>
              <a:t>?</a:t>
            </a:r>
          </a:p>
        </p:txBody>
      </p:sp>
      <p:sp>
        <p:nvSpPr>
          <p:cNvPr id="37" name="Content Placeholder 21">
            <a:extLst>
              <a:ext uri="{FF2B5EF4-FFF2-40B4-BE49-F238E27FC236}">
                <a16:creationId xmlns:a16="http://schemas.microsoft.com/office/drawing/2014/main" id="{96732DA3-F040-6D46-BF3A-B3C0277A4B60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bag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u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ette</a:t>
            </a:r>
          </a:p>
        </p:txBody>
      </p:sp>
      <p:sp>
        <p:nvSpPr>
          <p:cNvPr id="19" name="Content Placeholder 21">
            <a:extLst>
              <a:ext uri="{FF2B5EF4-FFF2-40B4-BE49-F238E27FC236}">
                <a16:creationId xmlns:a16="http://schemas.microsoft.com/office/drawing/2014/main" id="{69EC7DAC-1D94-4849-9A5B-CC370FE461EB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b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u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ilt</a:t>
            </a:r>
          </a:p>
        </p:txBody>
      </p:sp>
      <p:sp>
        <p:nvSpPr>
          <p:cNvPr id="20" name="Content Placeholder 21">
            <a:extLst>
              <a:ext uri="{FF2B5EF4-FFF2-40B4-BE49-F238E27FC236}">
                <a16:creationId xmlns:a16="http://schemas.microsoft.com/office/drawing/2014/main" id="{47D398FE-BCE4-3B45-8D30-DC6DB0CD8E77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silho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u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ette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62C77F6D-439B-DA49-B0FC-30D45920C991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g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u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itar</a:t>
            </a:r>
          </a:p>
        </p:txBody>
      </p:sp>
      <p:sp>
        <p:nvSpPr>
          <p:cNvPr id="23" name="Content Placeholder 21">
            <a:extLst>
              <a:ext uri="{FF2B5EF4-FFF2-40B4-BE49-F238E27FC236}">
                <a16:creationId xmlns:a16="http://schemas.microsoft.com/office/drawing/2014/main" id="{15C593A4-47B9-BA43-ABAC-530853FF2045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g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u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est</a:t>
            </a:r>
          </a:p>
        </p:txBody>
      </p:sp>
      <p:sp>
        <p:nvSpPr>
          <p:cNvPr id="24" name="Content Placeholder 21">
            <a:extLst>
              <a:ext uri="{FF2B5EF4-FFF2-40B4-BE49-F238E27FC236}">
                <a16:creationId xmlns:a16="http://schemas.microsoft.com/office/drawing/2014/main" id="{F7E245C3-BF42-AE40-A750-78E051CE3A48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circ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u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it</a:t>
            </a:r>
          </a:p>
        </p:txBody>
      </p:sp>
      <p:sp>
        <p:nvSpPr>
          <p:cNvPr id="25" name="Content Placeholder 21">
            <a:extLst>
              <a:ext uri="{FF2B5EF4-FFF2-40B4-BE49-F238E27FC236}">
                <a16:creationId xmlns:a16="http://schemas.microsoft.com/office/drawing/2014/main" id="{6E25F974-FA7C-4F47-8764-D12703B2C67A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g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u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ilty</a:t>
            </a:r>
          </a:p>
        </p:txBody>
      </p:sp>
      <p:sp>
        <p:nvSpPr>
          <p:cNvPr id="26" name="Content Placeholder 21">
            <a:extLst>
              <a:ext uri="{FF2B5EF4-FFF2-40B4-BE49-F238E27FC236}">
                <a16:creationId xmlns:a16="http://schemas.microsoft.com/office/drawing/2014/main" id="{0FEEF38E-42BA-B041-B3B8-BB048252DC14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b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u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oy</a:t>
            </a:r>
          </a:p>
        </p:txBody>
      </p:sp>
      <p:sp>
        <p:nvSpPr>
          <p:cNvPr id="27" name="Content Placeholder 21">
            <a:extLst>
              <a:ext uri="{FF2B5EF4-FFF2-40B4-BE49-F238E27FC236}">
                <a16:creationId xmlns:a16="http://schemas.microsoft.com/office/drawing/2014/main" id="{37EE5EA0-1D74-4342-8859-05F2F82A35E3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g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u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ess</a:t>
            </a:r>
          </a:p>
        </p:txBody>
      </p:sp>
      <p:sp>
        <p:nvSpPr>
          <p:cNvPr id="28" name="Content Placeholder 21">
            <a:extLst>
              <a:ext uri="{FF2B5EF4-FFF2-40B4-BE49-F238E27FC236}">
                <a16:creationId xmlns:a16="http://schemas.microsoft.com/office/drawing/2014/main" id="{68363EA8-FD2A-6442-B678-7A39B544E15D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g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u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inea pig</a:t>
            </a:r>
          </a:p>
        </p:txBody>
      </p:sp>
      <p:sp>
        <p:nvSpPr>
          <p:cNvPr id="29" name="Content Placeholder 21">
            <a:extLst>
              <a:ext uri="{FF2B5EF4-FFF2-40B4-BE49-F238E27FC236}">
                <a16:creationId xmlns:a16="http://schemas.microsoft.com/office/drawing/2014/main" id="{D9851C1B-0424-A349-B3D3-6D65DB854F86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disg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u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ise</a:t>
            </a:r>
          </a:p>
        </p:txBody>
      </p:sp>
      <p:sp>
        <p:nvSpPr>
          <p:cNvPr id="33" name="Content Placeholder 21">
            <a:extLst>
              <a:ext uri="{FF2B5EF4-FFF2-40B4-BE49-F238E27FC236}">
                <a16:creationId xmlns:a16="http://schemas.microsoft.com/office/drawing/2014/main" id="{E36489FA-C96F-0446-A2EC-08749174BA5B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dialog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u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e</a:t>
            </a:r>
          </a:p>
        </p:txBody>
      </p:sp>
      <p:sp>
        <p:nvSpPr>
          <p:cNvPr id="35" name="Content Placeholder 21">
            <a:extLst>
              <a:ext uri="{FF2B5EF4-FFF2-40B4-BE49-F238E27FC236}">
                <a16:creationId xmlns:a16="http://schemas.microsoft.com/office/drawing/2014/main" id="{5D4D8163-7611-0D4D-9D22-71A1DF926301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colleag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u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e</a:t>
            </a:r>
          </a:p>
        </p:txBody>
      </p:sp>
      <p:sp>
        <p:nvSpPr>
          <p:cNvPr id="36" name="Content Placeholder 21">
            <a:extLst>
              <a:ext uri="{FF2B5EF4-FFF2-40B4-BE49-F238E27FC236}">
                <a16:creationId xmlns:a16="http://schemas.microsoft.com/office/drawing/2014/main" id="{6C71C2EE-10DA-0046-8C74-797C9814E016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tong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u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57244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allAtOnce"/>
      <p:bldP spid="19" grpId="0" build="allAtOnce"/>
      <p:bldP spid="20" grpId="0" build="allAtOnce"/>
      <p:bldP spid="22" grpId="0" build="allAtOnce"/>
      <p:bldP spid="23" grpId="0" build="allAtOnce"/>
      <p:bldP spid="24" grpId="0" build="allAtOnce"/>
      <p:bldP spid="25" grpId="0" build="allAtOnce"/>
      <p:bldP spid="26" grpId="0" build="allAtOnce"/>
      <p:bldP spid="27" grpId="0" build="allAtOnce"/>
      <p:bldP spid="28" grpId="0" build="allAtOnce"/>
      <p:bldP spid="29" grpId="0" build="allAtOnce"/>
      <p:bldP spid="33" grpId="0" build="allAtOnce"/>
      <p:bldP spid="35" grpId="0" build="allAtOnce"/>
      <p:bldP spid="36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0">
            <a:extLst>
              <a:ext uri="{FF2B5EF4-FFF2-40B4-BE49-F238E27FC236}">
                <a16:creationId xmlns:a16="http://schemas.microsoft.com/office/drawing/2014/main" id="{16467D72-DB42-274B-8499-53E332571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1482725"/>
          </a:xfrm>
        </p:spPr>
        <p:txBody>
          <a:bodyPr/>
          <a:lstStyle/>
          <a:p>
            <a:pPr algn="ctr"/>
            <a:r>
              <a:rPr lang="en-GB" altLang="en-US">
                <a:latin typeface="Arial Rounded MT Bold" panose="020F0704030504030204" pitchFamily="34" charset="77"/>
              </a:rPr>
              <a:t>What words do you </a:t>
            </a:r>
            <a:br>
              <a:rPr lang="en-GB" altLang="en-US">
                <a:latin typeface="Arial Rounded MT Bold" panose="020F0704030504030204" pitchFamily="34" charset="77"/>
              </a:rPr>
            </a:br>
            <a:r>
              <a:rPr lang="en-GB" altLang="en-US">
                <a:latin typeface="Arial Rounded MT Bold" panose="020F0704030504030204" pitchFamily="34" charset="77"/>
              </a:rPr>
              <a:t>know with a silent </a:t>
            </a:r>
            <a:r>
              <a:rPr lang="en-GB" altLang="en-US" b="1">
                <a:solidFill>
                  <a:srgbClr val="21A6F9"/>
                </a:solidFill>
                <a:latin typeface="Arial Rounded MT Bold" panose="020F0704030504030204" pitchFamily="34" charset="77"/>
              </a:rPr>
              <a:t>n</a:t>
            </a:r>
            <a:r>
              <a:rPr lang="en-GB" altLang="en-US">
                <a:latin typeface="Arial Rounded MT Bold" panose="020F0704030504030204" pitchFamily="34" charset="77"/>
              </a:rPr>
              <a:t>?</a:t>
            </a:r>
          </a:p>
        </p:txBody>
      </p:sp>
      <p:sp>
        <p:nvSpPr>
          <p:cNvPr id="19" name="Content Placeholder 21">
            <a:extLst>
              <a:ext uri="{FF2B5EF4-FFF2-40B4-BE49-F238E27FC236}">
                <a16:creationId xmlns:a16="http://schemas.microsoft.com/office/drawing/2014/main" id="{8E88AB76-9893-9E44-AECE-17E793277CF6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autum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n</a:t>
            </a:r>
            <a:endParaRPr lang="en-GB" altLang="en-US" sz="960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7" name="Content Placeholder 21">
            <a:extLst>
              <a:ext uri="{FF2B5EF4-FFF2-40B4-BE49-F238E27FC236}">
                <a16:creationId xmlns:a16="http://schemas.microsoft.com/office/drawing/2014/main" id="{A22FE718-FE39-FF4F-BFEF-6E822D055EDD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colum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n</a:t>
            </a:r>
            <a:endParaRPr lang="en-GB" altLang="en-US" sz="960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8" name="Content Placeholder 21">
            <a:extLst>
              <a:ext uri="{FF2B5EF4-FFF2-40B4-BE49-F238E27FC236}">
                <a16:creationId xmlns:a16="http://schemas.microsoft.com/office/drawing/2014/main" id="{9C0E2952-6782-534E-9BE7-853EED9EA338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condem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n</a:t>
            </a:r>
            <a:endParaRPr lang="en-GB" altLang="en-US" sz="960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1" name="Content Placeholder 21">
            <a:extLst>
              <a:ext uri="{FF2B5EF4-FFF2-40B4-BE49-F238E27FC236}">
                <a16:creationId xmlns:a16="http://schemas.microsoft.com/office/drawing/2014/main" id="{3F4BA520-5DFA-DE42-B2B0-F4D930742BA3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hym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n</a:t>
            </a:r>
            <a:endParaRPr lang="en-GB" altLang="en-US" sz="960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2" name="Content Placeholder 21">
            <a:extLst>
              <a:ext uri="{FF2B5EF4-FFF2-40B4-BE49-F238E27FC236}">
                <a16:creationId xmlns:a16="http://schemas.microsoft.com/office/drawing/2014/main" id="{EB720646-9F1C-3742-8ED7-A0E549280008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solem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n</a:t>
            </a:r>
            <a:endParaRPr lang="en-GB" altLang="en-US" sz="960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5307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  <p:bldP spid="17" grpId="0" build="allAtOnce"/>
      <p:bldP spid="18" grpId="0" build="allAtOnce"/>
      <p:bldP spid="31" grpId="0" build="allAtOnce"/>
      <p:bldP spid="32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0">
            <a:extLst>
              <a:ext uri="{FF2B5EF4-FFF2-40B4-BE49-F238E27FC236}">
                <a16:creationId xmlns:a16="http://schemas.microsoft.com/office/drawing/2014/main" id="{AD652E3E-752F-B546-81B0-2F2D87F8C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1482725"/>
          </a:xfrm>
        </p:spPr>
        <p:txBody>
          <a:bodyPr/>
          <a:lstStyle/>
          <a:p>
            <a:pPr algn="ctr"/>
            <a:r>
              <a:rPr lang="en-GB" altLang="en-US">
                <a:latin typeface="Arial Rounded MT Bold" panose="020F0704030504030204" pitchFamily="34" charset="77"/>
              </a:rPr>
              <a:t>What words do you </a:t>
            </a:r>
            <a:br>
              <a:rPr lang="en-GB" altLang="en-US">
                <a:latin typeface="Arial Rounded MT Bold" panose="020F0704030504030204" pitchFamily="34" charset="77"/>
              </a:rPr>
            </a:br>
            <a:r>
              <a:rPr lang="en-GB" altLang="en-US">
                <a:latin typeface="Arial Rounded MT Bold" panose="020F0704030504030204" pitchFamily="34" charset="77"/>
              </a:rPr>
              <a:t>know with a silent </a:t>
            </a:r>
            <a:r>
              <a:rPr lang="en-GB" altLang="en-US" b="1">
                <a:solidFill>
                  <a:srgbClr val="21A6F9"/>
                </a:solidFill>
                <a:latin typeface="Arial Rounded MT Bold" panose="020F0704030504030204" pitchFamily="34" charset="77"/>
              </a:rPr>
              <a:t>c</a:t>
            </a:r>
            <a:r>
              <a:rPr lang="en-GB" altLang="en-US">
                <a:latin typeface="Arial Rounded MT Bold" panose="020F0704030504030204" pitchFamily="34" charset="77"/>
              </a:rPr>
              <a:t>?</a:t>
            </a:r>
          </a:p>
        </p:txBody>
      </p:sp>
      <p:sp>
        <p:nvSpPr>
          <p:cNvPr id="19" name="Content Placeholder 21">
            <a:extLst>
              <a:ext uri="{FF2B5EF4-FFF2-40B4-BE49-F238E27FC236}">
                <a16:creationId xmlns:a16="http://schemas.microsoft.com/office/drawing/2014/main" id="{9B561BC6-58EC-664E-B47F-CD9A72D68562}"/>
              </a:ext>
            </a:extLst>
          </p:cNvPr>
          <p:cNvSpPr>
            <a:spLocks/>
          </p:cNvSpPr>
          <p:nvPr/>
        </p:nvSpPr>
        <p:spPr bwMode="auto">
          <a:xfrm>
            <a:off x="2279650" y="2598738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s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c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issors</a:t>
            </a:r>
          </a:p>
        </p:txBody>
      </p:sp>
      <p:sp>
        <p:nvSpPr>
          <p:cNvPr id="9" name="Content Placeholder 21">
            <a:extLst>
              <a:ext uri="{FF2B5EF4-FFF2-40B4-BE49-F238E27FC236}">
                <a16:creationId xmlns:a16="http://schemas.microsoft.com/office/drawing/2014/main" id="{D1B9E962-886C-104A-9D8C-362D862E623A}"/>
              </a:ext>
            </a:extLst>
          </p:cNvPr>
          <p:cNvSpPr>
            <a:spLocks/>
          </p:cNvSpPr>
          <p:nvPr/>
        </p:nvSpPr>
        <p:spPr bwMode="auto">
          <a:xfrm>
            <a:off x="2279650" y="2598738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s</a:t>
            </a:r>
            <a:r>
              <a:rPr lang="en-GB" altLang="en-US" sz="9600" b="1" dirty="0">
                <a:solidFill>
                  <a:srgbClr val="21A6F9"/>
                </a:solidFill>
                <a:latin typeface="Arial Rounded MT Bold" panose="020F0704030504030204" pitchFamily="34" charset="77"/>
              </a:rPr>
              <a:t>c</a:t>
            </a:r>
            <a:r>
              <a:rPr lang="en-GB" altLang="en-US" sz="9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ene</a:t>
            </a:r>
          </a:p>
        </p:txBody>
      </p:sp>
      <p:sp>
        <p:nvSpPr>
          <p:cNvPr id="10" name="Content Placeholder 21">
            <a:extLst>
              <a:ext uri="{FF2B5EF4-FFF2-40B4-BE49-F238E27FC236}">
                <a16:creationId xmlns:a16="http://schemas.microsoft.com/office/drawing/2014/main" id="{AEA9FB80-9D6D-6741-B259-C8C836EF7DDA}"/>
              </a:ext>
            </a:extLst>
          </p:cNvPr>
          <p:cNvSpPr>
            <a:spLocks/>
          </p:cNvSpPr>
          <p:nvPr/>
        </p:nvSpPr>
        <p:spPr bwMode="auto">
          <a:xfrm>
            <a:off x="2279650" y="2598738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s</a:t>
            </a:r>
            <a:r>
              <a:rPr lang="en-GB" altLang="en-US" sz="9600" b="1" dirty="0">
                <a:solidFill>
                  <a:srgbClr val="21A6F9"/>
                </a:solidFill>
                <a:latin typeface="Arial Rounded MT Bold" panose="020F0704030504030204" pitchFamily="34" charset="77"/>
              </a:rPr>
              <a:t>c</a:t>
            </a:r>
            <a:r>
              <a:rPr lang="en-GB" altLang="en-US" sz="9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ent</a:t>
            </a:r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F36291C7-C66E-1A46-807F-31FD56D823E2}"/>
              </a:ext>
            </a:extLst>
          </p:cNvPr>
          <p:cNvSpPr>
            <a:spLocks/>
          </p:cNvSpPr>
          <p:nvPr/>
        </p:nvSpPr>
        <p:spPr bwMode="auto">
          <a:xfrm>
            <a:off x="2279650" y="2598738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s</a:t>
            </a:r>
            <a:r>
              <a:rPr lang="en-GB" altLang="en-US" sz="9600" b="1" dirty="0">
                <a:solidFill>
                  <a:srgbClr val="21A6F9"/>
                </a:solidFill>
                <a:latin typeface="Arial Rounded MT Bold" panose="020F0704030504030204" pitchFamily="34" charset="77"/>
              </a:rPr>
              <a:t>c</a:t>
            </a:r>
            <a:r>
              <a:rPr lang="en-GB" altLang="en-US" sz="9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ience</a:t>
            </a:r>
          </a:p>
        </p:txBody>
      </p:sp>
      <p:sp>
        <p:nvSpPr>
          <p:cNvPr id="12" name="Content Placeholder 21">
            <a:extLst>
              <a:ext uri="{FF2B5EF4-FFF2-40B4-BE49-F238E27FC236}">
                <a16:creationId xmlns:a16="http://schemas.microsoft.com/office/drawing/2014/main" id="{FA305E80-1232-5B46-8CF4-50EAE57D2765}"/>
              </a:ext>
            </a:extLst>
          </p:cNvPr>
          <p:cNvSpPr>
            <a:spLocks/>
          </p:cNvSpPr>
          <p:nvPr/>
        </p:nvSpPr>
        <p:spPr bwMode="auto">
          <a:xfrm>
            <a:off x="2279650" y="2598738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a</a:t>
            </a:r>
            <a:r>
              <a:rPr lang="en-GB" altLang="en-US" sz="9600" b="1" dirty="0">
                <a:solidFill>
                  <a:srgbClr val="21A6F9"/>
                </a:solidFill>
                <a:latin typeface="Arial Rounded MT Bold" panose="020F0704030504030204" pitchFamily="34" charset="77"/>
              </a:rPr>
              <a:t>c</a:t>
            </a:r>
            <a:r>
              <a:rPr lang="en-GB" altLang="en-US" sz="9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quire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A5F6461C-B1FB-D14A-95D8-CA3BD1F8D4AB}"/>
              </a:ext>
            </a:extLst>
          </p:cNvPr>
          <p:cNvSpPr>
            <a:spLocks/>
          </p:cNvSpPr>
          <p:nvPr/>
        </p:nvSpPr>
        <p:spPr bwMode="auto">
          <a:xfrm>
            <a:off x="2279650" y="2598738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des</a:t>
            </a:r>
            <a:r>
              <a:rPr lang="en-GB" altLang="en-US" sz="9600" b="1" dirty="0">
                <a:solidFill>
                  <a:srgbClr val="21A6F9"/>
                </a:solidFill>
                <a:latin typeface="Arial Rounded MT Bold" panose="020F0704030504030204" pitchFamily="34" charset="77"/>
              </a:rPr>
              <a:t>c</a:t>
            </a:r>
            <a:r>
              <a:rPr lang="en-GB" altLang="en-US" sz="9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end</a:t>
            </a:r>
          </a:p>
        </p:txBody>
      </p:sp>
      <p:sp>
        <p:nvSpPr>
          <p:cNvPr id="14" name="Content Placeholder 21">
            <a:extLst>
              <a:ext uri="{FF2B5EF4-FFF2-40B4-BE49-F238E27FC236}">
                <a16:creationId xmlns:a16="http://schemas.microsoft.com/office/drawing/2014/main" id="{1CD84A36-8B64-634D-A2F2-5BB28DB78C0A}"/>
              </a:ext>
            </a:extLst>
          </p:cNvPr>
          <p:cNvSpPr>
            <a:spLocks/>
          </p:cNvSpPr>
          <p:nvPr/>
        </p:nvSpPr>
        <p:spPr bwMode="auto">
          <a:xfrm>
            <a:off x="2279650" y="2598738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s</a:t>
            </a:r>
            <a:r>
              <a:rPr lang="en-GB" altLang="en-US" sz="9600" b="1" dirty="0">
                <a:solidFill>
                  <a:srgbClr val="21A6F9"/>
                </a:solidFill>
                <a:latin typeface="Arial Rounded MT Bold" panose="020F0704030504030204" pitchFamily="34" charset="77"/>
              </a:rPr>
              <a:t>c</a:t>
            </a:r>
            <a:r>
              <a:rPr lang="en-GB" altLang="en-US" sz="9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enic</a:t>
            </a:r>
          </a:p>
        </p:txBody>
      </p:sp>
      <p:sp>
        <p:nvSpPr>
          <p:cNvPr id="15" name="Content Placeholder 21">
            <a:extLst>
              <a:ext uri="{FF2B5EF4-FFF2-40B4-BE49-F238E27FC236}">
                <a16:creationId xmlns:a16="http://schemas.microsoft.com/office/drawing/2014/main" id="{23B6350C-4D2F-6549-BFE7-B86EFA3482C5}"/>
              </a:ext>
            </a:extLst>
          </p:cNvPr>
          <p:cNvSpPr>
            <a:spLocks/>
          </p:cNvSpPr>
          <p:nvPr/>
        </p:nvSpPr>
        <p:spPr bwMode="auto">
          <a:xfrm>
            <a:off x="2279650" y="2598738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dis</a:t>
            </a:r>
            <a:r>
              <a:rPr lang="en-GB" altLang="en-US" sz="9600" b="1" dirty="0">
                <a:solidFill>
                  <a:srgbClr val="21A6F9"/>
                </a:solidFill>
                <a:latin typeface="Arial Rounded MT Bold" panose="020F0704030504030204" pitchFamily="34" charset="77"/>
              </a:rPr>
              <a:t>c</a:t>
            </a:r>
            <a:r>
              <a:rPr lang="en-GB" altLang="en-US" sz="9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iple</a:t>
            </a:r>
          </a:p>
        </p:txBody>
      </p:sp>
      <p:sp>
        <p:nvSpPr>
          <p:cNvPr id="20" name="Content Placeholder 21">
            <a:extLst>
              <a:ext uri="{FF2B5EF4-FFF2-40B4-BE49-F238E27FC236}">
                <a16:creationId xmlns:a16="http://schemas.microsoft.com/office/drawing/2014/main" id="{54F972B6-2158-814B-B9D0-E8975A97F32E}"/>
              </a:ext>
            </a:extLst>
          </p:cNvPr>
          <p:cNvSpPr>
            <a:spLocks/>
          </p:cNvSpPr>
          <p:nvPr/>
        </p:nvSpPr>
        <p:spPr bwMode="auto">
          <a:xfrm>
            <a:off x="2263551" y="2598738"/>
            <a:ext cx="8660493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mis</a:t>
            </a:r>
            <a:r>
              <a:rPr lang="en-GB" altLang="en-US" sz="9600" b="1" dirty="0">
                <a:solidFill>
                  <a:srgbClr val="21A6F9"/>
                </a:solidFill>
                <a:latin typeface="Arial Rounded MT Bold" panose="020F0704030504030204" pitchFamily="34" charset="77"/>
              </a:rPr>
              <a:t>c</a:t>
            </a:r>
            <a:r>
              <a:rPr lang="en-GB" altLang="en-US" sz="9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ellaneous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D26C6AD4-A5D2-B740-A128-B81BF24D33D1}"/>
              </a:ext>
            </a:extLst>
          </p:cNvPr>
          <p:cNvSpPr>
            <a:spLocks/>
          </p:cNvSpPr>
          <p:nvPr/>
        </p:nvSpPr>
        <p:spPr bwMode="auto">
          <a:xfrm>
            <a:off x="2289174" y="2584223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fas</a:t>
            </a:r>
            <a:r>
              <a:rPr lang="en-GB" altLang="en-US" sz="9600" b="1" dirty="0">
                <a:solidFill>
                  <a:srgbClr val="21A6F9"/>
                </a:solidFill>
                <a:latin typeface="Arial Rounded MT Bold" panose="020F0704030504030204" pitchFamily="34" charset="77"/>
              </a:rPr>
              <a:t>c</a:t>
            </a:r>
            <a:r>
              <a:rPr lang="en-GB" altLang="en-US" sz="9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inate</a:t>
            </a:r>
          </a:p>
        </p:txBody>
      </p:sp>
      <p:sp>
        <p:nvSpPr>
          <p:cNvPr id="24" name="Content Placeholder 21">
            <a:extLst>
              <a:ext uri="{FF2B5EF4-FFF2-40B4-BE49-F238E27FC236}">
                <a16:creationId xmlns:a16="http://schemas.microsoft.com/office/drawing/2014/main" id="{7188B255-9987-A047-A716-660C42329536}"/>
              </a:ext>
            </a:extLst>
          </p:cNvPr>
          <p:cNvSpPr>
            <a:spLocks/>
          </p:cNvSpPr>
          <p:nvPr/>
        </p:nvSpPr>
        <p:spPr bwMode="auto">
          <a:xfrm>
            <a:off x="2295749" y="259891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obs</a:t>
            </a:r>
            <a:r>
              <a:rPr lang="en-GB" altLang="en-US" sz="9600" b="1" dirty="0">
                <a:solidFill>
                  <a:srgbClr val="21A6F9"/>
                </a:solidFill>
                <a:latin typeface="Arial Rounded MT Bold" panose="020F0704030504030204" pitchFamily="34" charset="77"/>
              </a:rPr>
              <a:t>c</a:t>
            </a:r>
            <a:r>
              <a:rPr lang="en-GB" altLang="en-US" sz="9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ene</a:t>
            </a:r>
          </a:p>
        </p:txBody>
      </p:sp>
      <p:sp>
        <p:nvSpPr>
          <p:cNvPr id="25" name="Content Placeholder 21">
            <a:extLst>
              <a:ext uri="{FF2B5EF4-FFF2-40B4-BE49-F238E27FC236}">
                <a16:creationId xmlns:a16="http://schemas.microsoft.com/office/drawing/2014/main" id="{12541F73-E993-3E44-89C1-A281F3FC23C9}"/>
              </a:ext>
            </a:extLst>
          </p:cNvPr>
          <p:cNvSpPr>
            <a:spLocks/>
          </p:cNvSpPr>
          <p:nvPr/>
        </p:nvSpPr>
        <p:spPr bwMode="auto">
          <a:xfrm>
            <a:off x="2292123" y="2577929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resus</a:t>
            </a:r>
            <a:r>
              <a:rPr lang="en-GB" altLang="en-US" sz="9600" b="1" dirty="0">
                <a:solidFill>
                  <a:srgbClr val="21A6F9"/>
                </a:solidFill>
                <a:latin typeface="Arial Rounded MT Bold" panose="020F0704030504030204" pitchFamily="34" charset="77"/>
              </a:rPr>
              <a:t>c</a:t>
            </a:r>
            <a:r>
              <a:rPr lang="en-GB" altLang="en-US" sz="9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itate</a:t>
            </a:r>
          </a:p>
        </p:txBody>
      </p:sp>
      <p:sp>
        <p:nvSpPr>
          <p:cNvPr id="26" name="Content Placeholder 21">
            <a:extLst>
              <a:ext uri="{FF2B5EF4-FFF2-40B4-BE49-F238E27FC236}">
                <a16:creationId xmlns:a16="http://schemas.microsoft.com/office/drawing/2014/main" id="{94FED034-247F-3241-B0F4-59AF37EA8D7D}"/>
              </a:ext>
            </a:extLst>
          </p:cNvPr>
          <p:cNvSpPr>
            <a:spLocks/>
          </p:cNvSpPr>
          <p:nvPr/>
        </p:nvSpPr>
        <p:spPr bwMode="auto">
          <a:xfrm>
            <a:off x="2286225" y="2584051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s</a:t>
            </a:r>
            <a:r>
              <a:rPr lang="en-GB" altLang="en-US" sz="9600" b="1" dirty="0">
                <a:solidFill>
                  <a:srgbClr val="21A6F9"/>
                </a:solidFill>
                <a:latin typeface="Arial Rounded MT Bold" panose="020F0704030504030204" pitchFamily="34" charset="77"/>
              </a:rPr>
              <a:t>c</a:t>
            </a:r>
            <a:r>
              <a:rPr lang="en-GB" altLang="en-US" sz="9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enario</a:t>
            </a:r>
          </a:p>
        </p:txBody>
      </p:sp>
      <p:sp>
        <p:nvSpPr>
          <p:cNvPr id="27" name="Content Placeholder 21">
            <a:extLst>
              <a:ext uri="{FF2B5EF4-FFF2-40B4-BE49-F238E27FC236}">
                <a16:creationId xmlns:a16="http://schemas.microsoft.com/office/drawing/2014/main" id="{B331D6D7-474F-4D4B-990B-F4FFAB1C0768}"/>
              </a:ext>
            </a:extLst>
          </p:cNvPr>
          <p:cNvSpPr>
            <a:spLocks/>
          </p:cNvSpPr>
          <p:nvPr/>
        </p:nvSpPr>
        <p:spPr bwMode="auto">
          <a:xfrm>
            <a:off x="2274888" y="2496996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cons</a:t>
            </a:r>
            <a:r>
              <a:rPr lang="en-GB" altLang="en-US" sz="9600" b="1" dirty="0">
                <a:solidFill>
                  <a:srgbClr val="21A6F9"/>
                </a:solidFill>
                <a:latin typeface="Arial Rounded MT Bold" panose="020F0704030504030204" pitchFamily="34" charset="77"/>
              </a:rPr>
              <a:t>c</a:t>
            </a:r>
            <a:r>
              <a:rPr lang="en-GB" altLang="en-US" sz="9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ious</a:t>
            </a:r>
          </a:p>
        </p:txBody>
      </p:sp>
    </p:spTree>
    <p:extLst>
      <p:ext uri="{BB962C8B-B14F-4D97-AF65-F5344CB8AC3E}">
        <p14:creationId xmlns:p14="http://schemas.microsoft.com/office/powerpoint/2010/main" val="170760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20" grpId="0" build="allAtOnce"/>
      <p:bldP spid="22" grpId="0" build="allAtOnce"/>
      <p:bldP spid="24" grpId="0" build="allAtOnce"/>
      <p:bldP spid="25" grpId="0" build="allAtOnce"/>
      <p:bldP spid="26" grpId="0" build="allAtOnce"/>
      <p:bldP spid="27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0">
            <a:extLst>
              <a:ext uri="{FF2B5EF4-FFF2-40B4-BE49-F238E27FC236}">
                <a16:creationId xmlns:a16="http://schemas.microsoft.com/office/drawing/2014/main" id="{6D4049B2-46F9-2F4C-8033-67D16C619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1482725"/>
          </a:xfrm>
        </p:spPr>
        <p:txBody>
          <a:bodyPr/>
          <a:lstStyle/>
          <a:p>
            <a:pPr algn="ctr"/>
            <a:r>
              <a:rPr lang="en-GB" altLang="en-US">
                <a:latin typeface="Arial Rounded MT Bold" panose="020F0704030504030204" pitchFamily="34" charset="77"/>
              </a:rPr>
              <a:t>What words do you </a:t>
            </a:r>
            <a:br>
              <a:rPr lang="en-GB" altLang="en-US">
                <a:latin typeface="Arial Rounded MT Bold" panose="020F0704030504030204" pitchFamily="34" charset="77"/>
              </a:rPr>
            </a:br>
            <a:r>
              <a:rPr lang="en-GB" altLang="en-US">
                <a:latin typeface="Arial Rounded MT Bold" panose="020F0704030504030204" pitchFamily="34" charset="77"/>
              </a:rPr>
              <a:t>know with a silent </a:t>
            </a:r>
            <a:r>
              <a:rPr lang="en-GB" altLang="en-US" b="1">
                <a:solidFill>
                  <a:srgbClr val="21A6F9"/>
                </a:solidFill>
                <a:latin typeface="Arial Rounded MT Bold" panose="020F0704030504030204" pitchFamily="34" charset="77"/>
              </a:rPr>
              <a:t>l</a:t>
            </a:r>
            <a:r>
              <a:rPr lang="en-GB" altLang="en-US">
                <a:latin typeface="Arial Rounded MT Bold" panose="020F0704030504030204" pitchFamily="34" charset="77"/>
              </a:rPr>
              <a:t>?</a:t>
            </a:r>
          </a:p>
        </p:txBody>
      </p:sp>
      <p:sp>
        <p:nvSpPr>
          <p:cNvPr id="19" name="Content Placeholder 21">
            <a:extLst>
              <a:ext uri="{FF2B5EF4-FFF2-40B4-BE49-F238E27FC236}">
                <a16:creationId xmlns:a16="http://schemas.microsoft.com/office/drawing/2014/main" id="{CAE3CD98-159E-FE47-A24B-4CD377FAC9E9}"/>
              </a:ext>
            </a:extLst>
          </p:cNvPr>
          <p:cNvSpPr>
            <a:spLocks/>
          </p:cNvSpPr>
          <p:nvPr/>
        </p:nvSpPr>
        <p:spPr bwMode="auto">
          <a:xfrm>
            <a:off x="2281238" y="2611438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shou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l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d</a:t>
            </a:r>
          </a:p>
        </p:txBody>
      </p:sp>
      <p:sp>
        <p:nvSpPr>
          <p:cNvPr id="30" name="Content Placeholder 21">
            <a:extLst>
              <a:ext uri="{FF2B5EF4-FFF2-40B4-BE49-F238E27FC236}">
                <a16:creationId xmlns:a16="http://schemas.microsoft.com/office/drawing/2014/main" id="{4A390290-449D-A24B-A771-33F2E8763C61}"/>
              </a:ext>
            </a:extLst>
          </p:cNvPr>
          <p:cNvSpPr>
            <a:spLocks/>
          </p:cNvSpPr>
          <p:nvPr/>
        </p:nvSpPr>
        <p:spPr bwMode="auto">
          <a:xfrm>
            <a:off x="2281238" y="2611438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cou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l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d</a:t>
            </a:r>
          </a:p>
        </p:txBody>
      </p:sp>
      <p:sp>
        <p:nvSpPr>
          <p:cNvPr id="31" name="Content Placeholder 21">
            <a:extLst>
              <a:ext uri="{FF2B5EF4-FFF2-40B4-BE49-F238E27FC236}">
                <a16:creationId xmlns:a16="http://schemas.microsoft.com/office/drawing/2014/main" id="{954B8C2B-F441-DF42-9DAD-FA7A9F2F6130}"/>
              </a:ext>
            </a:extLst>
          </p:cNvPr>
          <p:cNvSpPr>
            <a:spLocks/>
          </p:cNvSpPr>
          <p:nvPr/>
        </p:nvSpPr>
        <p:spPr bwMode="auto">
          <a:xfrm>
            <a:off x="2281238" y="2611438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wou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l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d</a:t>
            </a:r>
          </a:p>
        </p:txBody>
      </p:sp>
      <p:sp>
        <p:nvSpPr>
          <p:cNvPr id="32" name="Content Placeholder 21">
            <a:extLst>
              <a:ext uri="{FF2B5EF4-FFF2-40B4-BE49-F238E27FC236}">
                <a16:creationId xmlns:a16="http://schemas.microsoft.com/office/drawing/2014/main" id="{61BB8B94-CBB4-4B4C-BE53-4B03E49AE773}"/>
              </a:ext>
            </a:extLst>
          </p:cNvPr>
          <p:cNvSpPr>
            <a:spLocks/>
          </p:cNvSpPr>
          <p:nvPr/>
        </p:nvSpPr>
        <p:spPr bwMode="auto">
          <a:xfrm>
            <a:off x="2281238" y="2611438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ha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l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f</a:t>
            </a:r>
          </a:p>
        </p:txBody>
      </p:sp>
      <p:sp>
        <p:nvSpPr>
          <p:cNvPr id="33" name="Content Placeholder 21">
            <a:extLst>
              <a:ext uri="{FF2B5EF4-FFF2-40B4-BE49-F238E27FC236}">
                <a16:creationId xmlns:a16="http://schemas.microsoft.com/office/drawing/2014/main" id="{3BE09D9B-0074-6D48-9999-41BFFE173E5A}"/>
              </a:ext>
            </a:extLst>
          </p:cNvPr>
          <p:cNvSpPr>
            <a:spLocks/>
          </p:cNvSpPr>
          <p:nvPr/>
        </p:nvSpPr>
        <p:spPr bwMode="auto">
          <a:xfrm>
            <a:off x="2281238" y="2611438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Linco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l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n</a:t>
            </a:r>
          </a:p>
        </p:txBody>
      </p:sp>
      <p:sp>
        <p:nvSpPr>
          <p:cNvPr id="34" name="Content Placeholder 21">
            <a:extLst>
              <a:ext uri="{FF2B5EF4-FFF2-40B4-BE49-F238E27FC236}">
                <a16:creationId xmlns:a16="http://schemas.microsoft.com/office/drawing/2014/main" id="{084F0301-1507-9943-9DAC-647730ABDB12}"/>
              </a:ext>
            </a:extLst>
          </p:cNvPr>
          <p:cNvSpPr>
            <a:spLocks/>
          </p:cNvSpPr>
          <p:nvPr/>
        </p:nvSpPr>
        <p:spPr bwMode="auto">
          <a:xfrm>
            <a:off x="2281238" y="2611438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ha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l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ve</a:t>
            </a:r>
          </a:p>
        </p:txBody>
      </p:sp>
      <p:sp>
        <p:nvSpPr>
          <p:cNvPr id="35" name="Content Placeholder 21">
            <a:extLst>
              <a:ext uri="{FF2B5EF4-FFF2-40B4-BE49-F238E27FC236}">
                <a16:creationId xmlns:a16="http://schemas.microsoft.com/office/drawing/2014/main" id="{E382FB6C-CC4C-7847-B7DA-C1B45B0696C6}"/>
              </a:ext>
            </a:extLst>
          </p:cNvPr>
          <p:cNvSpPr>
            <a:spLocks/>
          </p:cNvSpPr>
          <p:nvPr/>
        </p:nvSpPr>
        <p:spPr bwMode="auto">
          <a:xfrm>
            <a:off x="2281238" y="2611438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a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l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ms</a:t>
            </a:r>
          </a:p>
        </p:txBody>
      </p:sp>
      <p:sp>
        <p:nvSpPr>
          <p:cNvPr id="36" name="Content Placeholder 21">
            <a:extLst>
              <a:ext uri="{FF2B5EF4-FFF2-40B4-BE49-F238E27FC236}">
                <a16:creationId xmlns:a16="http://schemas.microsoft.com/office/drawing/2014/main" id="{07ABA70C-6CD0-C44E-9C3D-6A623019743F}"/>
              </a:ext>
            </a:extLst>
          </p:cNvPr>
          <p:cNvSpPr>
            <a:spLocks/>
          </p:cNvSpPr>
          <p:nvPr/>
        </p:nvSpPr>
        <p:spPr bwMode="auto">
          <a:xfrm>
            <a:off x="2281238" y="2611438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Fa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l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kland</a:t>
            </a:r>
          </a:p>
        </p:txBody>
      </p:sp>
      <p:sp>
        <p:nvSpPr>
          <p:cNvPr id="37" name="Content Placeholder 21">
            <a:extLst>
              <a:ext uri="{FF2B5EF4-FFF2-40B4-BE49-F238E27FC236}">
                <a16:creationId xmlns:a16="http://schemas.microsoft.com/office/drawing/2014/main" id="{F478C011-2772-7C49-A742-1341D162C285}"/>
              </a:ext>
            </a:extLst>
          </p:cNvPr>
          <p:cNvSpPr>
            <a:spLocks/>
          </p:cNvSpPr>
          <p:nvPr/>
        </p:nvSpPr>
        <p:spPr bwMode="auto">
          <a:xfrm>
            <a:off x="2281238" y="2611438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cau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l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k</a:t>
            </a:r>
          </a:p>
        </p:txBody>
      </p:sp>
      <p:sp>
        <p:nvSpPr>
          <p:cNvPr id="38" name="Content Placeholder 21">
            <a:extLst>
              <a:ext uri="{FF2B5EF4-FFF2-40B4-BE49-F238E27FC236}">
                <a16:creationId xmlns:a16="http://schemas.microsoft.com/office/drawing/2014/main" id="{7A467C52-6840-9347-9001-681C860777D1}"/>
              </a:ext>
            </a:extLst>
          </p:cNvPr>
          <p:cNvSpPr>
            <a:spLocks/>
          </p:cNvSpPr>
          <p:nvPr/>
        </p:nvSpPr>
        <p:spPr bwMode="auto">
          <a:xfrm>
            <a:off x="2281238" y="2611438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sa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l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mon</a:t>
            </a:r>
          </a:p>
        </p:txBody>
      </p:sp>
      <p:sp>
        <p:nvSpPr>
          <p:cNvPr id="39" name="Content Placeholder 21">
            <a:extLst>
              <a:ext uri="{FF2B5EF4-FFF2-40B4-BE49-F238E27FC236}">
                <a16:creationId xmlns:a16="http://schemas.microsoft.com/office/drawing/2014/main" id="{8D2C270B-A971-0D44-A13D-0DA690893479}"/>
              </a:ext>
            </a:extLst>
          </p:cNvPr>
          <p:cNvSpPr>
            <a:spLocks/>
          </p:cNvSpPr>
          <p:nvPr/>
        </p:nvSpPr>
        <p:spPr bwMode="auto">
          <a:xfrm>
            <a:off x="2281238" y="2611438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pa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l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m</a:t>
            </a:r>
          </a:p>
        </p:txBody>
      </p:sp>
      <p:sp>
        <p:nvSpPr>
          <p:cNvPr id="40" name="Content Placeholder 21">
            <a:extLst>
              <a:ext uri="{FF2B5EF4-FFF2-40B4-BE49-F238E27FC236}">
                <a16:creationId xmlns:a16="http://schemas.microsoft.com/office/drawing/2014/main" id="{A79B9268-C7BD-9F4F-9A7C-C3101966DD58}"/>
              </a:ext>
            </a:extLst>
          </p:cNvPr>
          <p:cNvSpPr>
            <a:spLocks/>
          </p:cNvSpPr>
          <p:nvPr/>
        </p:nvSpPr>
        <p:spPr bwMode="auto">
          <a:xfrm>
            <a:off x="2281238" y="2611438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ca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l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m</a:t>
            </a:r>
          </a:p>
        </p:txBody>
      </p:sp>
      <p:sp>
        <p:nvSpPr>
          <p:cNvPr id="41" name="Content Placeholder 21">
            <a:extLst>
              <a:ext uri="{FF2B5EF4-FFF2-40B4-BE49-F238E27FC236}">
                <a16:creationId xmlns:a16="http://schemas.microsoft.com/office/drawing/2014/main" id="{7BD22F27-FDC4-2C4A-831C-1179149DF618}"/>
              </a:ext>
            </a:extLst>
          </p:cNvPr>
          <p:cNvSpPr>
            <a:spLocks/>
          </p:cNvSpPr>
          <p:nvPr/>
        </p:nvSpPr>
        <p:spPr bwMode="auto">
          <a:xfrm>
            <a:off x="2281238" y="2611438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cha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l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k</a:t>
            </a:r>
          </a:p>
        </p:txBody>
      </p:sp>
      <p:sp>
        <p:nvSpPr>
          <p:cNvPr id="42" name="Content Placeholder 21">
            <a:extLst>
              <a:ext uri="{FF2B5EF4-FFF2-40B4-BE49-F238E27FC236}">
                <a16:creationId xmlns:a16="http://schemas.microsoft.com/office/drawing/2014/main" id="{579ED6B5-83E0-FB42-884B-2BA827DBCA7A}"/>
              </a:ext>
            </a:extLst>
          </p:cNvPr>
          <p:cNvSpPr>
            <a:spLocks/>
          </p:cNvSpPr>
          <p:nvPr/>
        </p:nvSpPr>
        <p:spPr bwMode="auto">
          <a:xfrm>
            <a:off x="2281238" y="2611438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Stockho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l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m</a:t>
            </a:r>
          </a:p>
        </p:txBody>
      </p:sp>
      <p:sp>
        <p:nvSpPr>
          <p:cNvPr id="43" name="Content Placeholder 21">
            <a:extLst>
              <a:ext uri="{FF2B5EF4-FFF2-40B4-BE49-F238E27FC236}">
                <a16:creationId xmlns:a16="http://schemas.microsoft.com/office/drawing/2014/main" id="{94CA05FB-49D5-4146-8D0D-8A75B4FC7735}"/>
              </a:ext>
            </a:extLst>
          </p:cNvPr>
          <p:cNvSpPr>
            <a:spLocks/>
          </p:cNvSpPr>
          <p:nvPr/>
        </p:nvSpPr>
        <p:spPr bwMode="auto">
          <a:xfrm>
            <a:off x="2281238" y="2611438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yo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l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k</a:t>
            </a:r>
          </a:p>
        </p:txBody>
      </p:sp>
      <p:sp>
        <p:nvSpPr>
          <p:cNvPr id="44" name="Content Placeholder 21">
            <a:extLst>
              <a:ext uri="{FF2B5EF4-FFF2-40B4-BE49-F238E27FC236}">
                <a16:creationId xmlns:a16="http://schemas.microsoft.com/office/drawing/2014/main" id="{E0D44281-B318-1B44-A328-0C3F9DBDBA8C}"/>
              </a:ext>
            </a:extLst>
          </p:cNvPr>
          <p:cNvSpPr>
            <a:spLocks/>
          </p:cNvSpPr>
          <p:nvPr/>
        </p:nvSpPr>
        <p:spPr bwMode="auto">
          <a:xfrm>
            <a:off x="2281238" y="2611438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Suffo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l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k</a:t>
            </a:r>
          </a:p>
        </p:txBody>
      </p:sp>
      <p:sp>
        <p:nvSpPr>
          <p:cNvPr id="45" name="Content Placeholder 21">
            <a:extLst>
              <a:ext uri="{FF2B5EF4-FFF2-40B4-BE49-F238E27FC236}">
                <a16:creationId xmlns:a16="http://schemas.microsoft.com/office/drawing/2014/main" id="{44FB3E01-55FC-9E42-A657-AB2F541D8C22}"/>
              </a:ext>
            </a:extLst>
          </p:cNvPr>
          <p:cNvSpPr>
            <a:spLocks/>
          </p:cNvSpPr>
          <p:nvPr/>
        </p:nvSpPr>
        <p:spPr bwMode="auto">
          <a:xfrm>
            <a:off x="2281238" y="2611438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Norfo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l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k</a:t>
            </a:r>
          </a:p>
        </p:txBody>
      </p:sp>
      <p:sp>
        <p:nvSpPr>
          <p:cNvPr id="46" name="Content Placeholder 21">
            <a:extLst>
              <a:ext uri="{FF2B5EF4-FFF2-40B4-BE49-F238E27FC236}">
                <a16:creationId xmlns:a16="http://schemas.microsoft.com/office/drawing/2014/main" id="{6175561D-F786-8D4E-8F5C-1D1E7F4BF958}"/>
              </a:ext>
            </a:extLst>
          </p:cNvPr>
          <p:cNvSpPr>
            <a:spLocks/>
          </p:cNvSpPr>
          <p:nvPr/>
        </p:nvSpPr>
        <p:spPr bwMode="auto">
          <a:xfrm>
            <a:off x="2281238" y="2611438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co</a:t>
            </a:r>
            <a:r>
              <a:rPr lang="en-GB" altLang="en-US" sz="9600" b="1">
                <a:solidFill>
                  <a:srgbClr val="21A6F9"/>
                </a:solidFill>
                <a:latin typeface="Arial Rounded MT Bold" panose="020F0704030504030204" pitchFamily="34" charset="77"/>
              </a:rPr>
              <a:t>l</a:t>
            </a:r>
            <a:r>
              <a:rPr lang="en-GB" altLang="en-US" sz="9600">
                <a:solidFill>
                  <a:schemeClr val="tx1"/>
                </a:solidFill>
                <a:latin typeface="Arial Rounded MT Bold" panose="020F0704030504030204" pitchFamily="34" charset="77"/>
              </a:rPr>
              <a:t>onel</a:t>
            </a:r>
          </a:p>
        </p:txBody>
      </p:sp>
    </p:spTree>
    <p:extLst>
      <p:ext uri="{BB962C8B-B14F-4D97-AF65-F5344CB8AC3E}">
        <p14:creationId xmlns:p14="http://schemas.microsoft.com/office/powerpoint/2010/main" val="164390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  <p:bldP spid="30" grpId="0" build="allAtOnce"/>
      <p:bldP spid="31" grpId="0" build="allAtOnce"/>
      <p:bldP spid="32" grpId="0" build="allAtOnce"/>
      <p:bldP spid="33" grpId="0" build="allAtOnce"/>
      <p:bldP spid="34" grpId="0" build="allAtOnce"/>
      <p:bldP spid="35" grpId="0" build="allAtOnce"/>
      <p:bldP spid="36" grpId="0" build="allAtOnce"/>
      <p:bldP spid="37" grpId="0" build="allAtOnce"/>
      <p:bldP spid="38" grpId="0" build="allAtOnce"/>
      <p:bldP spid="39" grpId="0" build="allAtOnce"/>
      <p:bldP spid="40" grpId="0" build="allAtOnce"/>
      <p:bldP spid="41" grpId="0" build="allAtOnce"/>
      <p:bldP spid="42" grpId="0" build="allAtOnce"/>
      <p:bldP spid="43" grpId="0" build="allAtOnce"/>
      <p:bldP spid="44" grpId="0" build="allAtOnce"/>
      <p:bldP spid="45" grpId="0" build="allAtOnce"/>
      <p:bldP spid="46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067F4FE4-CF41-A54A-B665-F9CB98920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69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659" y="0"/>
            <a:ext cx="9154341" cy="1143000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Arial Rounded MT Bold" panose="020F0704030504030204" pitchFamily="34" charset="0"/>
              </a:rPr>
              <a:t>Year 5/6 word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1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dirty="0">
                <a:latin typeface="Arial Rounded MT Bold" panose="020F0704030504030204" pitchFamily="34" charset="0"/>
              </a:rPr>
              <a:t>secretary </a:t>
            </a:r>
          </a:p>
          <a:p>
            <a:pPr marL="0" indent="0" algn="ctr">
              <a:buNone/>
            </a:pPr>
            <a:endParaRPr lang="en-GB" sz="4400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6000" dirty="0">
                <a:latin typeface="Arial Rounded MT Bold" panose="020F0704030504030204" pitchFamily="34" charset="0"/>
              </a:rPr>
              <a:t>An administrative office worker.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589240"/>
            <a:ext cx="705187" cy="12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5679745"/>
            <a:ext cx="1547664" cy="115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35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ABCA08D3-E4EA-7F48-9706-AAC5A09C6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92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, many, food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C7670F1B-F18B-6C4A-A2D2-919454965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05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659" y="0"/>
            <a:ext cx="9154341" cy="1143000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Arial Rounded MT Bold" panose="020F0704030504030204" pitchFamily="34" charset="0"/>
              </a:rPr>
              <a:t>Year 5/6 word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1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9600" dirty="0">
                <a:latin typeface="Arial Rounded MT Bold" panose="020F0704030504030204" pitchFamily="34" charset="0"/>
              </a:rPr>
              <a:t>shoulder</a:t>
            </a:r>
          </a:p>
          <a:p>
            <a:pPr marL="0" indent="0" algn="ctr">
              <a:buNone/>
            </a:pPr>
            <a:endParaRPr lang="en-GB" sz="4000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6000" dirty="0">
                <a:latin typeface="Arial Rounded MT Bold" panose="020F0704030504030204" pitchFamily="34" charset="0"/>
              </a:rPr>
              <a:t>The upper joint of your arm.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589240"/>
            <a:ext cx="705187" cy="12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5679745"/>
            <a:ext cx="1547664" cy="115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21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>
            <a:extLst>
              <a:ext uri="{FF2B5EF4-FFF2-40B4-BE49-F238E27FC236}">
                <a16:creationId xmlns:a16="http://schemas.microsoft.com/office/drawing/2014/main" id="{FA992EB4-DF09-F74A-B0F6-C3362B1EEB27}"/>
              </a:ext>
            </a:extLst>
          </p:cNvPr>
          <p:cNvSpPr/>
          <p:nvPr/>
        </p:nvSpPr>
        <p:spPr>
          <a:xfrm>
            <a:off x="1100138" y="685800"/>
            <a:ext cx="9744075" cy="4643438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 Rounded MT Bold" panose="020F0704030504030204" pitchFamily="34" charset="77"/>
              </a:rPr>
              <a:t>Can you think of any words that have a silent letter in it?</a:t>
            </a:r>
          </a:p>
        </p:txBody>
      </p:sp>
    </p:spTree>
    <p:extLst>
      <p:ext uri="{BB962C8B-B14F-4D97-AF65-F5344CB8AC3E}">
        <p14:creationId xmlns:p14="http://schemas.microsoft.com/office/powerpoint/2010/main" val="1571496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05165142-9D73-3F41-905C-A845BD00C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363" y="0"/>
            <a:ext cx="9872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67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0">
            <a:extLst>
              <a:ext uri="{FF2B5EF4-FFF2-40B4-BE49-F238E27FC236}">
                <a16:creationId xmlns:a16="http://schemas.microsoft.com/office/drawing/2014/main" id="{1C1BF899-F600-4C46-92C3-3693E248F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r>
              <a:rPr lang="en-GB" altLang="en-US">
                <a:latin typeface="Arial Rounded MT Bold" panose="020F0704030504030204" pitchFamily="34" charset="77"/>
              </a:rPr>
              <a:t>What Are Silent Letters?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01DF6200-E61B-904F-AF2F-0A5A85612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650" y="1514475"/>
            <a:ext cx="7632700" cy="4578350"/>
          </a:xfrm>
        </p:spPr>
        <p:txBody>
          <a:bodyPr anchor="ctr">
            <a:normAutofit fontScale="85000" lnSpcReduction="10000"/>
          </a:bodyPr>
          <a:lstStyle/>
          <a:p>
            <a:pPr algn="ctr"/>
            <a:r>
              <a:rPr lang="en-GB" altLang="en-US" dirty="0">
                <a:latin typeface="Arial Rounded MT Bold" panose="020F0704030504030204" pitchFamily="34" charset="77"/>
                <a:ea typeface="Sassoon Infant Rg" panose="02000803050000020003" pitchFamily="2" charset="0"/>
              </a:rPr>
              <a:t>Some letters in words do not make a sound, they are silent. </a:t>
            </a:r>
          </a:p>
          <a:p>
            <a:pPr algn="ctr"/>
            <a:endParaRPr lang="en-GB" altLang="en-US" dirty="0">
              <a:latin typeface="Arial Rounded MT Bold" panose="020F0704030504030204" pitchFamily="34" charset="77"/>
              <a:ea typeface="Sassoon Infant Rg" panose="02000803050000020003" pitchFamily="2" charset="0"/>
            </a:endParaRPr>
          </a:p>
          <a:p>
            <a:pPr algn="ctr"/>
            <a:r>
              <a:rPr lang="en-GB" altLang="en-US" b="1" dirty="0">
                <a:latin typeface="Arial Rounded MT Bold" panose="020F0704030504030204" pitchFamily="34" charset="77"/>
                <a:ea typeface="Sassoon Infant Rg" panose="02000803050000020003" pitchFamily="2" charset="0"/>
              </a:rPr>
              <a:t>Silent letters </a:t>
            </a:r>
            <a:r>
              <a:rPr lang="en-GB" altLang="en-US" dirty="0">
                <a:latin typeface="Arial Rounded MT Bold" panose="020F0704030504030204" pitchFamily="34" charset="77"/>
                <a:ea typeface="Sassoon Infant Rg" panose="02000803050000020003" pitchFamily="2" charset="0"/>
              </a:rPr>
              <a:t>are </a:t>
            </a:r>
            <a:r>
              <a:rPr lang="en-GB" altLang="en-US" b="1" dirty="0">
                <a:latin typeface="Arial Rounded MT Bold" panose="020F0704030504030204" pitchFamily="34" charset="77"/>
                <a:ea typeface="Sassoon Infant Rg" panose="02000803050000020003" pitchFamily="2" charset="0"/>
              </a:rPr>
              <a:t>letters</a:t>
            </a:r>
            <a:r>
              <a:rPr lang="en-GB" altLang="en-US" dirty="0">
                <a:latin typeface="Arial Rounded MT Bold" panose="020F0704030504030204" pitchFamily="34" charset="77"/>
                <a:ea typeface="Sassoon Infant Rg" panose="02000803050000020003" pitchFamily="2" charset="0"/>
              </a:rPr>
              <a:t> that you can't hear when you say the word,</a:t>
            </a:r>
            <a:br>
              <a:rPr lang="en-GB" altLang="en-US" dirty="0">
                <a:latin typeface="Arial Rounded MT Bold" panose="020F0704030504030204" pitchFamily="34" charset="77"/>
                <a:ea typeface="Sassoon Infant Rg" panose="02000803050000020003" pitchFamily="2" charset="0"/>
              </a:rPr>
            </a:br>
            <a:r>
              <a:rPr lang="en-GB" altLang="en-US" dirty="0">
                <a:latin typeface="Arial Rounded MT Bold" panose="020F0704030504030204" pitchFamily="34" charset="77"/>
                <a:ea typeface="Sassoon Infant Rg" panose="02000803050000020003" pitchFamily="2" charset="0"/>
              </a:rPr>
              <a:t>but that are there when you write the word.</a:t>
            </a:r>
          </a:p>
          <a:p>
            <a:pPr algn="ctr"/>
            <a:endParaRPr lang="en-GB" altLang="en-US" dirty="0">
              <a:latin typeface="Arial Rounded MT Bold" panose="020F0704030504030204" pitchFamily="34" charset="77"/>
              <a:ea typeface="Sassoon Infant Rg" panose="02000803050000020003" pitchFamily="2" charset="0"/>
            </a:endParaRPr>
          </a:p>
          <a:p>
            <a:pPr algn="ctr"/>
            <a:r>
              <a:rPr lang="en-GB" altLang="en-US" dirty="0">
                <a:latin typeface="Arial Rounded MT Bold" panose="020F0704030504030204" pitchFamily="34" charset="77"/>
                <a:ea typeface="Sassoon Infant Rg" panose="02000803050000020003" pitchFamily="2" charset="0"/>
              </a:rPr>
              <a:t>There are silent letters in some English words because over hundreds of years, </a:t>
            </a:r>
            <a:br>
              <a:rPr lang="en-GB" altLang="en-US" dirty="0">
                <a:latin typeface="Arial Rounded MT Bold" panose="020F0704030504030204" pitchFamily="34" charset="77"/>
                <a:ea typeface="Sassoon Infant Rg" panose="02000803050000020003" pitchFamily="2" charset="0"/>
              </a:rPr>
            </a:br>
            <a:r>
              <a:rPr lang="en-GB" altLang="en-US" dirty="0">
                <a:latin typeface="Arial Rounded MT Bold" panose="020F0704030504030204" pitchFamily="34" charset="77"/>
                <a:ea typeface="Sassoon Infant Rg" panose="02000803050000020003" pitchFamily="2" charset="0"/>
              </a:rPr>
              <a:t>we have changed how we pronounce these words, but have kept the spelling.</a:t>
            </a:r>
          </a:p>
          <a:p>
            <a:pPr algn="ctr"/>
            <a:endParaRPr lang="en-GB" altLang="en-US" dirty="0">
              <a:latin typeface="Arial Rounded MT Bold" panose="020F0704030504030204" pitchFamily="34" charset="77"/>
              <a:ea typeface="Sassoon Infant Rg" panose="02000803050000020003" pitchFamily="2" charset="0"/>
            </a:endParaRPr>
          </a:p>
          <a:p>
            <a:pPr algn="ctr"/>
            <a:r>
              <a:rPr lang="en-GB" altLang="en-US" dirty="0">
                <a:latin typeface="Arial Rounded MT Bold" panose="020F0704030504030204" pitchFamily="34" charset="77"/>
                <a:ea typeface="Sassoon Infant Rg" panose="02000803050000020003" pitchFamily="2" charset="0"/>
              </a:rPr>
              <a:t>The spelling tells us how the word used to be pronounced.</a:t>
            </a:r>
          </a:p>
          <a:p>
            <a:pPr algn="ctr"/>
            <a:endParaRPr lang="en-GB" altLang="en-US" dirty="0">
              <a:latin typeface="Arial Rounded MT Bold" panose="020F0704030504030204" pitchFamily="34" charset="77"/>
              <a:ea typeface="Sassoon Infant Rg" panose="02000803050000020003" pitchFamily="2" charset="0"/>
            </a:endParaRPr>
          </a:p>
          <a:p>
            <a:pPr algn="ctr"/>
            <a:r>
              <a:rPr lang="en-GB" altLang="en-US" dirty="0">
                <a:latin typeface="Arial Rounded MT Bold" panose="020F0704030504030204" pitchFamily="34" charset="77"/>
                <a:ea typeface="Sassoon Infant Rg" panose="02000803050000020003" pitchFamily="2" charset="0"/>
              </a:rPr>
              <a:t>For example: knock. In the past, people used to say the word with the k sounded out at the beginning! That would sound very strange to us today!</a:t>
            </a:r>
          </a:p>
        </p:txBody>
      </p:sp>
    </p:spTree>
    <p:extLst>
      <p:ext uri="{BB962C8B-B14F-4D97-AF65-F5344CB8AC3E}">
        <p14:creationId xmlns:p14="http://schemas.microsoft.com/office/powerpoint/2010/main" val="256214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0">
            <a:extLst>
              <a:ext uri="{FF2B5EF4-FFF2-40B4-BE49-F238E27FC236}">
                <a16:creationId xmlns:a16="http://schemas.microsoft.com/office/drawing/2014/main" id="{6701DBF5-FD87-B747-AD87-82FB4C0AF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80" y="199622"/>
            <a:ext cx="10206039" cy="1428750"/>
          </a:xfrm>
        </p:spPr>
        <p:txBody>
          <a:bodyPr/>
          <a:lstStyle/>
          <a:p>
            <a:pPr algn="ctr"/>
            <a:r>
              <a:rPr lang="en-GB" altLang="en-US" dirty="0">
                <a:latin typeface="Arial Rounded MT Bold" panose="020F0704030504030204" pitchFamily="34" charset="77"/>
              </a:rPr>
              <a:t>How Can We Remember How to Spell Words with Silent Letters?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3DAD6DF9-DC04-2346-8940-DBFBEACD8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650" y="1938339"/>
            <a:ext cx="7632700" cy="4154487"/>
          </a:xfrm>
        </p:spPr>
        <p:txBody>
          <a:bodyPr rtlCol="0">
            <a:normAutofit fontScale="77500" lnSpcReduction="20000"/>
          </a:bodyPr>
          <a:lstStyle/>
          <a:p>
            <a:pPr algn="ctr">
              <a:defRPr/>
            </a:pPr>
            <a:r>
              <a:rPr lang="en-GB" dirty="0">
                <a:latin typeface="Arial Rounded MT Bold" panose="020F0704030504030204" pitchFamily="34" charset="77"/>
                <a:cs typeface="+mn-cs"/>
              </a:rPr>
              <a:t>Sometimes we can forget to include letters when they </a:t>
            </a:r>
            <a:br>
              <a:rPr lang="en-GB" dirty="0">
                <a:latin typeface="Arial Rounded MT Bold" panose="020F0704030504030204" pitchFamily="34" charset="77"/>
                <a:cs typeface="+mn-cs"/>
              </a:rPr>
            </a:br>
            <a:r>
              <a:rPr lang="en-GB" dirty="0">
                <a:latin typeface="Arial Rounded MT Bold" panose="020F0704030504030204" pitchFamily="34" charset="77"/>
                <a:cs typeface="+mn-cs"/>
              </a:rPr>
              <a:t>can’t be heard in words or if they are difficult to hear.</a:t>
            </a:r>
          </a:p>
          <a:p>
            <a:pPr algn="ctr">
              <a:defRPr/>
            </a:pPr>
            <a:endParaRPr lang="en-GB" sz="1000" dirty="0">
              <a:latin typeface="Arial Rounded MT Bold" panose="020F0704030504030204" pitchFamily="34" charset="77"/>
              <a:cs typeface="+mn-cs"/>
            </a:endParaRPr>
          </a:p>
          <a:p>
            <a:pPr algn="ctr">
              <a:defRPr/>
            </a:pPr>
            <a:r>
              <a:rPr lang="en-GB" dirty="0">
                <a:latin typeface="Arial Rounded MT Bold" panose="020F0704030504030204" pitchFamily="34" charset="77"/>
                <a:cs typeface="+mn-cs"/>
              </a:rPr>
              <a:t>One way to remember the spelling of words with silent letters </a:t>
            </a:r>
            <a:br>
              <a:rPr lang="en-GB" dirty="0">
                <a:latin typeface="Arial Rounded MT Bold" panose="020F0704030504030204" pitchFamily="34" charset="77"/>
                <a:cs typeface="+mn-cs"/>
              </a:rPr>
            </a:br>
            <a:r>
              <a:rPr lang="en-GB" dirty="0">
                <a:latin typeface="Arial Rounded MT Bold" panose="020F0704030504030204" pitchFamily="34" charset="77"/>
                <a:cs typeface="+mn-cs"/>
              </a:rPr>
              <a:t>is to stress the silent letter when you say the word to yourself.</a:t>
            </a:r>
          </a:p>
          <a:p>
            <a:pPr algn="ctr">
              <a:defRPr/>
            </a:pPr>
            <a:endParaRPr lang="en-GB" dirty="0">
              <a:latin typeface="Arial Rounded MT Bold" panose="020F0704030504030204" pitchFamily="34" charset="77"/>
              <a:cs typeface="+mn-cs"/>
            </a:endParaRPr>
          </a:p>
          <a:p>
            <a:pPr algn="ctr">
              <a:defRPr/>
            </a:pPr>
            <a:r>
              <a:rPr lang="en-GB" dirty="0">
                <a:latin typeface="Arial Rounded MT Bold" panose="020F0704030504030204" pitchFamily="34" charset="77"/>
                <a:cs typeface="+mn-cs"/>
              </a:rPr>
              <a:t>Break the word up and decide how you say</a:t>
            </a:r>
            <a:br>
              <a:rPr lang="en-GB" dirty="0">
                <a:latin typeface="Arial Rounded MT Bold" panose="020F0704030504030204" pitchFamily="34" charset="77"/>
                <a:cs typeface="+mn-cs"/>
              </a:rPr>
            </a:br>
            <a:r>
              <a:rPr lang="en-GB" dirty="0">
                <a:latin typeface="Arial Rounded MT Bold" panose="020F0704030504030204" pitchFamily="34" charset="77"/>
                <a:cs typeface="+mn-cs"/>
              </a:rPr>
              <a:t>it to yourself, to help you remember the spelling.</a:t>
            </a:r>
          </a:p>
          <a:p>
            <a:pPr algn="ctr">
              <a:defRPr/>
            </a:pPr>
            <a:endParaRPr lang="en-GB" dirty="0">
              <a:latin typeface="Arial Rounded MT Bold" panose="020F0704030504030204" pitchFamily="34" charset="77"/>
              <a:cs typeface="+mn-cs"/>
            </a:endParaRPr>
          </a:p>
          <a:p>
            <a:pPr algn="ctr">
              <a:defRPr/>
            </a:pPr>
            <a:r>
              <a:rPr lang="en-GB" dirty="0">
                <a:latin typeface="Arial Rounded MT Bold" panose="020F0704030504030204" pitchFamily="34" charset="77"/>
                <a:cs typeface="+mn-cs"/>
              </a:rPr>
              <a:t>For example: Wednesday has a silent d. </a:t>
            </a:r>
            <a:br>
              <a:rPr lang="en-GB" dirty="0">
                <a:latin typeface="Arial Rounded MT Bold" panose="020F0704030504030204" pitchFamily="34" charset="77"/>
                <a:cs typeface="+mn-cs"/>
              </a:rPr>
            </a:br>
            <a:r>
              <a:rPr lang="en-GB" dirty="0">
                <a:latin typeface="Arial Rounded MT Bold" panose="020F0704030504030204" pitchFamily="34" charset="77"/>
                <a:cs typeface="+mn-cs"/>
              </a:rPr>
              <a:t>You could remember how to spell it by saying Wed-</a:t>
            </a:r>
            <a:r>
              <a:rPr lang="en-GB" dirty="0" err="1">
                <a:latin typeface="Arial Rounded MT Bold" panose="020F0704030504030204" pitchFamily="34" charset="77"/>
                <a:cs typeface="+mn-cs"/>
              </a:rPr>
              <a:t>nes</a:t>
            </a:r>
            <a:r>
              <a:rPr lang="en-GB" dirty="0">
                <a:latin typeface="Arial Rounded MT Bold" panose="020F0704030504030204" pitchFamily="34" charset="77"/>
                <a:cs typeface="+mn-cs"/>
              </a:rPr>
              <a:t>-day.</a:t>
            </a:r>
          </a:p>
          <a:p>
            <a:pPr algn="ctr">
              <a:defRPr/>
            </a:pPr>
            <a:endParaRPr lang="en-GB" dirty="0">
              <a:latin typeface="Arial Rounded MT Bold" panose="020F0704030504030204" pitchFamily="34" charset="77"/>
              <a:cs typeface="+mn-cs"/>
            </a:endParaRPr>
          </a:p>
          <a:p>
            <a:pPr algn="ctr">
              <a:defRPr/>
            </a:pPr>
            <a:r>
              <a:rPr lang="en-GB" b="1" dirty="0">
                <a:latin typeface="Arial Rounded MT Bold" panose="020F0704030504030204" pitchFamily="34" charset="77"/>
                <a:cs typeface="+mn-cs"/>
              </a:rPr>
              <a:t>Task: </a:t>
            </a:r>
            <a:r>
              <a:rPr lang="en-GB" dirty="0">
                <a:latin typeface="Arial Rounded MT Bold" panose="020F0704030504030204" pitchFamily="34" charset="77"/>
                <a:cs typeface="+mn-cs"/>
              </a:rPr>
              <a:t>Choose some words with silent letters and try breaking them up in this way, </a:t>
            </a:r>
            <a:br>
              <a:rPr lang="en-GB" dirty="0">
                <a:latin typeface="Arial Rounded MT Bold" panose="020F0704030504030204" pitchFamily="34" charset="77"/>
                <a:cs typeface="+mn-cs"/>
              </a:rPr>
            </a:br>
            <a:r>
              <a:rPr lang="en-GB" dirty="0">
                <a:latin typeface="Arial Rounded MT Bold" panose="020F0704030504030204" pitchFamily="34" charset="77"/>
                <a:cs typeface="+mn-cs"/>
              </a:rPr>
              <a:t>to help you remember how to spell the word correctly with the silent letter.</a:t>
            </a:r>
          </a:p>
          <a:p>
            <a:pPr algn="ctr">
              <a:defRPr/>
            </a:pPr>
            <a:endParaRPr lang="en-GB" dirty="0">
              <a:latin typeface="Arial Rounded MT Bold" panose="020F0704030504030204" pitchFamily="34" charset="7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75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0">
            <a:extLst>
              <a:ext uri="{FF2B5EF4-FFF2-40B4-BE49-F238E27FC236}">
                <a16:creationId xmlns:a16="http://schemas.microsoft.com/office/drawing/2014/main" id="{52E88201-B5FC-F34E-83D8-F71E0AFFD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964" y="509588"/>
            <a:ext cx="8220075" cy="1428750"/>
          </a:xfrm>
        </p:spPr>
        <p:txBody>
          <a:bodyPr/>
          <a:lstStyle/>
          <a:p>
            <a:pPr algn="ctr"/>
            <a:r>
              <a:rPr lang="en-GB" altLang="en-US">
                <a:latin typeface="Arial Rounded MT Bold" panose="020F0704030504030204" pitchFamily="34" charset="77"/>
              </a:rPr>
              <a:t>Can You Find the </a:t>
            </a:r>
            <a:br>
              <a:rPr lang="en-GB" altLang="en-US">
                <a:latin typeface="Arial Rounded MT Bold" panose="020F0704030504030204" pitchFamily="34" charset="77"/>
              </a:rPr>
            </a:br>
            <a:r>
              <a:rPr lang="en-GB" altLang="en-US">
                <a:latin typeface="Arial Rounded MT Bold" panose="020F0704030504030204" pitchFamily="34" charset="77"/>
              </a:rPr>
              <a:t>Silent Letters in These Words?</a:t>
            </a:r>
          </a:p>
        </p:txBody>
      </p:sp>
      <p:sp>
        <p:nvSpPr>
          <p:cNvPr id="4" name="Content Placeholder 21">
            <a:extLst>
              <a:ext uri="{FF2B5EF4-FFF2-40B4-BE49-F238E27FC236}">
                <a16:creationId xmlns:a16="http://schemas.microsoft.com/office/drawing/2014/main" id="{5FD2AF49-DE30-C242-B574-C17B8071ACB5}"/>
              </a:ext>
            </a:extLst>
          </p:cNvPr>
          <p:cNvSpPr>
            <a:spLocks/>
          </p:cNvSpPr>
          <p:nvPr/>
        </p:nvSpPr>
        <p:spPr bwMode="auto">
          <a:xfrm>
            <a:off x="4773614" y="2046288"/>
            <a:ext cx="2644775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21A6F9"/>
                </a:solidFill>
                <a:latin typeface="Arial Rounded MT Bold" panose="020F0704030504030204" pitchFamily="34" charset="77"/>
              </a:rPr>
              <a:t>k</a:t>
            </a:r>
            <a:r>
              <a:rPr lang="en-GB" altLang="en-US">
                <a:latin typeface="Arial Rounded MT Bold" panose="020F0704030504030204" pitchFamily="34" charset="77"/>
              </a:rPr>
              <a:t>nife</a:t>
            </a:r>
          </a:p>
        </p:txBody>
      </p:sp>
      <p:sp>
        <p:nvSpPr>
          <p:cNvPr id="5" name="Content Placeholder 21">
            <a:extLst>
              <a:ext uri="{FF2B5EF4-FFF2-40B4-BE49-F238E27FC236}">
                <a16:creationId xmlns:a16="http://schemas.microsoft.com/office/drawing/2014/main" id="{94ACBCA2-5AF5-0144-9F71-754C0A81F281}"/>
              </a:ext>
            </a:extLst>
          </p:cNvPr>
          <p:cNvSpPr>
            <a:spLocks/>
          </p:cNvSpPr>
          <p:nvPr/>
        </p:nvSpPr>
        <p:spPr bwMode="auto">
          <a:xfrm>
            <a:off x="4770439" y="2446338"/>
            <a:ext cx="2644775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21A6F9"/>
                </a:solidFill>
                <a:latin typeface="Arial Rounded MT Bold" panose="020F0704030504030204" pitchFamily="34" charset="77"/>
              </a:rPr>
              <a:t>w</a:t>
            </a:r>
            <a:r>
              <a:rPr lang="en-GB" altLang="en-US">
                <a:latin typeface="Arial Rounded MT Bold" panose="020F0704030504030204" pitchFamily="34" charset="77"/>
              </a:rPr>
              <a:t>rapper</a:t>
            </a:r>
          </a:p>
        </p:txBody>
      </p:sp>
      <p:sp>
        <p:nvSpPr>
          <p:cNvPr id="6" name="Content Placeholder 21">
            <a:extLst>
              <a:ext uri="{FF2B5EF4-FFF2-40B4-BE49-F238E27FC236}">
                <a16:creationId xmlns:a16="http://schemas.microsoft.com/office/drawing/2014/main" id="{F2A171D1-5E66-CB48-872A-D6D652638D8C}"/>
              </a:ext>
            </a:extLst>
          </p:cNvPr>
          <p:cNvSpPr>
            <a:spLocks/>
          </p:cNvSpPr>
          <p:nvPr/>
        </p:nvSpPr>
        <p:spPr bwMode="auto">
          <a:xfrm>
            <a:off x="4770439" y="2847975"/>
            <a:ext cx="2644775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21A6F9"/>
                </a:solidFill>
                <a:latin typeface="Arial Rounded MT Bold" panose="020F0704030504030204" pitchFamily="34" charset="77"/>
              </a:rPr>
              <a:t>w</a:t>
            </a:r>
            <a:r>
              <a:rPr lang="en-GB" altLang="en-US">
                <a:latin typeface="Arial Rounded MT Bold" panose="020F0704030504030204" pitchFamily="34" charset="77"/>
              </a:rPr>
              <a:t>rong</a:t>
            </a:r>
          </a:p>
        </p:txBody>
      </p:sp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4F64506E-E78C-2840-823F-C3D4DE2F1CB9}"/>
              </a:ext>
            </a:extLst>
          </p:cNvPr>
          <p:cNvSpPr>
            <a:spLocks/>
          </p:cNvSpPr>
          <p:nvPr/>
        </p:nvSpPr>
        <p:spPr bwMode="auto">
          <a:xfrm>
            <a:off x="4770439" y="3251200"/>
            <a:ext cx="2644775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21A6F9"/>
                </a:solidFill>
                <a:latin typeface="Arial Rounded MT Bold" panose="020F0704030504030204" pitchFamily="34" charset="77"/>
              </a:rPr>
              <a:t>w</a:t>
            </a:r>
            <a:r>
              <a:rPr lang="en-GB" altLang="en-US">
                <a:latin typeface="Arial Rounded MT Bold" panose="020F0704030504030204" pitchFamily="34" charset="77"/>
              </a:rPr>
              <a:t>rite</a:t>
            </a:r>
          </a:p>
        </p:txBody>
      </p:sp>
      <p:sp>
        <p:nvSpPr>
          <p:cNvPr id="8" name="Content Placeholder 21">
            <a:extLst>
              <a:ext uri="{FF2B5EF4-FFF2-40B4-BE49-F238E27FC236}">
                <a16:creationId xmlns:a16="http://schemas.microsoft.com/office/drawing/2014/main" id="{C96D1E95-7101-A546-8EAD-C38593B23778}"/>
              </a:ext>
            </a:extLst>
          </p:cNvPr>
          <p:cNvSpPr>
            <a:spLocks/>
          </p:cNvSpPr>
          <p:nvPr/>
        </p:nvSpPr>
        <p:spPr bwMode="auto">
          <a:xfrm>
            <a:off x="4770439" y="3652838"/>
            <a:ext cx="2644775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21A6F9"/>
                </a:solidFill>
                <a:latin typeface="Arial Rounded MT Bold" panose="020F0704030504030204" pitchFamily="34" charset="77"/>
              </a:rPr>
              <a:t>g</a:t>
            </a:r>
            <a:r>
              <a:rPr lang="en-GB" altLang="en-US">
                <a:latin typeface="Arial Rounded MT Bold" panose="020F0704030504030204" pitchFamily="34" charset="77"/>
              </a:rPr>
              <a:t>nome</a:t>
            </a:r>
          </a:p>
        </p:txBody>
      </p:sp>
      <p:sp>
        <p:nvSpPr>
          <p:cNvPr id="9" name="Content Placeholder 21">
            <a:extLst>
              <a:ext uri="{FF2B5EF4-FFF2-40B4-BE49-F238E27FC236}">
                <a16:creationId xmlns:a16="http://schemas.microsoft.com/office/drawing/2014/main" id="{E9A1BDF4-7F31-E141-A097-5D325D7E054E}"/>
              </a:ext>
            </a:extLst>
          </p:cNvPr>
          <p:cNvSpPr>
            <a:spLocks/>
          </p:cNvSpPr>
          <p:nvPr/>
        </p:nvSpPr>
        <p:spPr bwMode="auto">
          <a:xfrm>
            <a:off x="4770439" y="4054475"/>
            <a:ext cx="2644775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21A6F9"/>
                </a:solidFill>
                <a:latin typeface="Arial Rounded MT Bold" panose="020F0704030504030204" pitchFamily="34" charset="77"/>
              </a:rPr>
              <a:t>w</a:t>
            </a:r>
            <a:r>
              <a:rPr lang="en-GB" altLang="en-US">
                <a:latin typeface="Arial Rounded MT Bold" panose="020F0704030504030204" pitchFamily="34" charset="77"/>
              </a:rPr>
              <a:t>reck</a:t>
            </a:r>
          </a:p>
        </p:txBody>
      </p:sp>
      <p:sp>
        <p:nvSpPr>
          <p:cNvPr id="10" name="Content Placeholder 21">
            <a:extLst>
              <a:ext uri="{FF2B5EF4-FFF2-40B4-BE49-F238E27FC236}">
                <a16:creationId xmlns:a16="http://schemas.microsoft.com/office/drawing/2014/main" id="{547FCE8E-7178-DB46-B9BD-C86834A6517F}"/>
              </a:ext>
            </a:extLst>
          </p:cNvPr>
          <p:cNvSpPr>
            <a:spLocks/>
          </p:cNvSpPr>
          <p:nvPr/>
        </p:nvSpPr>
        <p:spPr bwMode="auto">
          <a:xfrm>
            <a:off x="4770439" y="4456113"/>
            <a:ext cx="2644775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>
                <a:latin typeface="Arial Rounded MT Bold" panose="020F0704030504030204" pitchFamily="34" charset="77"/>
              </a:rPr>
              <a:t>crum</a:t>
            </a:r>
            <a:r>
              <a:rPr lang="en-GB" altLang="en-US" b="1">
                <a:solidFill>
                  <a:srgbClr val="21A6F9"/>
                </a:solidFill>
                <a:latin typeface="Arial Rounded MT Bold" panose="020F0704030504030204" pitchFamily="34" charset="77"/>
              </a:rPr>
              <a:t>b</a:t>
            </a:r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544460DB-5DED-644D-889A-A1B39FD8EABC}"/>
              </a:ext>
            </a:extLst>
          </p:cNvPr>
          <p:cNvSpPr>
            <a:spLocks/>
          </p:cNvSpPr>
          <p:nvPr/>
        </p:nvSpPr>
        <p:spPr bwMode="auto">
          <a:xfrm>
            <a:off x="4770439" y="4857750"/>
            <a:ext cx="2644775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>
                <a:latin typeface="Arial Rounded MT Bold" panose="020F0704030504030204" pitchFamily="34" charset="77"/>
              </a:rPr>
              <a:t>lam</a:t>
            </a:r>
            <a:r>
              <a:rPr lang="en-GB" altLang="en-US" b="1">
                <a:solidFill>
                  <a:srgbClr val="21A6F9"/>
                </a:solidFill>
                <a:latin typeface="Arial Rounded MT Bold" panose="020F0704030504030204" pitchFamily="34" charset="77"/>
              </a:rPr>
              <a:t>b</a:t>
            </a:r>
          </a:p>
        </p:txBody>
      </p:sp>
      <p:sp>
        <p:nvSpPr>
          <p:cNvPr id="12" name="Content Placeholder 21">
            <a:extLst>
              <a:ext uri="{FF2B5EF4-FFF2-40B4-BE49-F238E27FC236}">
                <a16:creationId xmlns:a16="http://schemas.microsoft.com/office/drawing/2014/main" id="{650A8AB1-418C-3D48-9E77-E86479BFE954}"/>
              </a:ext>
            </a:extLst>
          </p:cNvPr>
          <p:cNvSpPr>
            <a:spLocks/>
          </p:cNvSpPr>
          <p:nvPr/>
        </p:nvSpPr>
        <p:spPr bwMode="auto">
          <a:xfrm>
            <a:off x="4770439" y="5259388"/>
            <a:ext cx="2644775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21A6F9"/>
                </a:solidFill>
                <a:latin typeface="Arial Rounded MT Bold" panose="020F0704030504030204" pitchFamily="34" charset="77"/>
              </a:rPr>
              <a:t>k</a:t>
            </a:r>
            <a:r>
              <a:rPr lang="en-GB" altLang="en-US">
                <a:latin typeface="Arial Rounded MT Bold" panose="020F0704030504030204" pitchFamily="34" charset="77"/>
              </a:rPr>
              <a:t>nuckle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CF92B51C-E83C-0840-A10C-5589127549AD}"/>
              </a:ext>
            </a:extLst>
          </p:cNvPr>
          <p:cNvSpPr>
            <a:spLocks/>
          </p:cNvSpPr>
          <p:nvPr/>
        </p:nvSpPr>
        <p:spPr bwMode="auto">
          <a:xfrm>
            <a:off x="4770439" y="5661025"/>
            <a:ext cx="2644775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21A6F9"/>
                </a:solidFill>
                <a:latin typeface="Arial Rounded MT Bold" panose="020F0704030504030204" pitchFamily="34" charset="77"/>
              </a:rPr>
              <a:t>k</a:t>
            </a:r>
            <a:r>
              <a:rPr lang="en-GB" altLang="en-US">
                <a:latin typeface="Arial Rounded MT Bold" panose="020F0704030504030204" pitchFamily="34" charset="77"/>
              </a:rPr>
              <a:t>now</a:t>
            </a:r>
          </a:p>
        </p:txBody>
      </p:sp>
      <p:sp>
        <p:nvSpPr>
          <p:cNvPr id="15" name="Content Placeholder 21">
            <a:extLst>
              <a:ext uri="{FF2B5EF4-FFF2-40B4-BE49-F238E27FC236}">
                <a16:creationId xmlns:a16="http://schemas.microsoft.com/office/drawing/2014/main" id="{B1F17A69-B3BA-4546-9022-305F36A898F9}"/>
              </a:ext>
            </a:extLst>
          </p:cNvPr>
          <p:cNvSpPr>
            <a:spLocks/>
          </p:cNvSpPr>
          <p:nvPr/>
        </p:nvSpPr>
        <p:spPr bwMode="auto">
          <a:xfrm>
            <a:off x="4786314" y="2046288"/>
            <a:ext cx="2644775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>
                <a:latin typeface="Arial Rounded MT Bold" panose="020F0704030504030204" pitchFamily="34" charset="77"/>
              </a:rPr>
              <a:t>knife</a:t>
            </a:r>
          </a:p>
        </p:txBody>
      </p:sp>
      <p:sp>
        <p:nvSpPr>
          <p:cNvPr id="16" name="Content Placeholder 21">
            <a:extLst>
              <a:ext uri="{FF2B5EF4-FFF2-40B4-BE49-F238E27FC236}">
                <a16:creationId xmlns:a16="http://schemas.microsoft.com/office/drawing/2014/main" id="{914C7B88-EEAE-1B46-85D1-7B0352F29A93}"/>
              </a:ext>
            </a:extLst>
          </p:cNvPr>
          <p:cNvSpPr>
            <a:spLocks/>
          </p:cNvSpPr>
          <p:nvPr/>
        </p:nvSpPr>
        <p:spPr bwMode="auto">
          <a:xfrm>
            <a:off x="4786314" y="2447925"/>
            <a:ext cx="2644775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>
                <a:latin typeface="Arial Rounded MT Bold" panose="020F0704030504030204" pitchFamily="34" charset="77"/>
              </a:rPr>
              <a:t>wrapper</a:t>
            </a:r>
          </a:p>
        </p:txBody>
      </p:sp>
      <p:sp>
        <p:nvSpPr>
          <p:cNvPr id="17" name="Content Placeholder 21">
            <a:extLst>
              <a:ext uri="{FF2B5EF4-FFF2-40B4-BE49-F238E27FC236}">
                <a16:creationId xmlns:a16="http://schemas.microsoft.com/office/drawing/2014/main" id="{4AE944BC-CF3E-874F-93B8-BEC5DCCB1064}"/>
              </a:ext>
            </a:extLst>
          </p:cNvPr>
          <p:cNvSpPr>
            <a:spLocks/>
          </p:cNvSpPr>
          <p:nvPr/>
        </p:nvSpPr>
        <p:spPr bwMode="auto">
          <a:xfrm>
            <a:off x="4778376" y="2849563"/>
            <a:ext cx="2644775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>
                <a:latin typeface="Arial Rounded MT Bold" panose="020F0704030504030204" pitchFamily="34" charset="77"/>
              </a:rPr>
              <a:t>wrong</a:t>
            </a:r>
          </a:p>
        </p:txBody>
      </p:sp>
      <p:sp>
        <p:nvSpPr>
          <p:cNvPr id="18" name="Content Placeholder 21">
            <a:extLst>
              <a:ext uri="{FF2B5EF4-FFF2-40B4-BE49-F238E27FC236}">
                <a16:creationId xmlns:a16="http://schemas.microsoft.com/office/drawing/2014/main" id="{73582939-F79F-B746-8830-0F44C1030EA5}"/>
              </a:ext>
            </a:extLst>
          </p:cNvPr>
          <p:cNvSpPr>
            <a:spLocks/>
          </p:cNvSpPr>
          <p:nvPr/>
        </p:nvSpPr>
        <p:spPr bwMode="auto">
          <a:xfrm>
            <a:off x="4778376" y="3251200"/>
            <a:ext cx="2644775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>
                <a:latin typeface="Arial Rounded MT Bold" panose="020F0704030504030204" pitchFamily="34" charset="77"/>
              </a:rPr>
              <a:t>write</a:t>
            </a:r>
          </a:p>
        </p:txBody>
      </p:sp>
      <p:sp>
        <p:nvSpPr>
          <p:cNvPr id="19" name="Content Placeholder 21">
            <a:extLst>
              <a:ext uri="{FF2B5EF4-FFF2-40B4-BE49-F238E27FC236}">
                <a16:creationId xmlns:a16="http://schemas.microsoft.com/office/drawing/2014/main" id="{DB5BC6E3-4FB5-D04E-80BE-2D953CC0D867}"/>
              </a:ext>
            </a:extLst>
          </p:cNvPr>
          <p:cNvSpPr>
            <a:spLocks/>
          </p:cNvSpPr>
          <p:nvPr/>
        </p:nvSpPr>
        <p:spPr bwMode="auto">
          <a:xfrm>
            <a:off x="4778376" y="3652838"/>
            <a:ext cx="2644775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>
                <a:latin typeface="Arial Rounded MT Bold" panose="020F0704030504030204" pitchFamily="34" charset="77"/>
              </a:rPr>
              <a:t>gnome</a:t>
            </a:r>
          </a:p>
        </p:txBody>
      </p:sp>
      <p:sp>
        <p:nvSpPr>
          <p:cNvPr id="20" name="Content Placeholder 21">
            <a:extLst>
              <a:ext uri="{FF2B5EF4-FFF2-40B4-BE49-F238E27FC236}">
                <a16:creationId xmlns:a16="http://schemas.microsoft.com/office/drawing/2014/main" id="{8572281E-D520-8442-90CC-A53FC7836946}"/>
              </a:ext>
            </a:extLst>
          </p:cNvPr>
          <p:cNvSpPr>
            <a:spLocks/>
          </p:cNvSpPr>
          <p:nvPr/>
        </p:nvSpPr>
        <p:spPr bwMode="auto">
          <a:xfrm>
            <a:off x="4778376" y="4054475"/>
            <a:ext cx="2644775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>
                <a:latin typeface="Arial Rounded MT Bold" panose="020F0704030504030204" pitchFamily="34" charset="77"/>
              </a:rPr>
              <a:t>wreck</a:t>
            </a:r>
          </a:p>
        </p:txBody>
      </p:sp>
      <p:sp>
        <p:nvSpPr>
          <p:cNvPr id="23" name="Content Placeholder 21">
            <a:extLst>
              <a:ext uri="{FF2B5EF4-FFF2-40B4-BE49-F238E27FC236}">
                <a16:creationId xmlns:a16="http://schemas.microsoft.com/office/drawing/2014/main" id="{122C5CA4-B6AD-204E-99B6-930BC55DDB8C}"/>
              </a:ext>
            </a:extLst>
          </p:cNvPr>
          <p:cNvSpPr>
            <a:spLocks/>
          </p:cNvSpPr>
          <p:nvPr/>
        </p:nvSpPr>
        <p:spPr bwMode="auto">
          <a:xfrm>
            <a:off x="4762501" y="4456113"/>
            <a:ext cx="2644775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>
                <a:latin typeface="Arial Rounded MT Bold" panose="020F0704030504030204" pitchFamily="34" charset="77"/>
              </a:rPr>
              <a:t>crumb</a:t>
            </a:r>
          </a:p>
        </p:txBody>
      </p:sp>
      <p:sp>
        <p:nvSpPr>
          <p:cNvPr id="24" name="Content Placeholder 21">
            <a:extLst>
              <a:ext uri="{FF2B5EF4-FFF2-40B4-BE49-F238E27FC236}">
                <a16:creationId xmlns:a16="http://schemas.microsoft.com/office/drawing/2014/main" id="{E316A978-C618-7040-9C05-057E3D0A8B46}"/>
              </a:ext>
            </a:extLst>
          </p:cNvPr>
          <p:cNvSpPr>
            <a:spLocks/>
          </p:cNvSpPr>
          <p:nvPr/>
        </p:nvSpPr>
        <p:spPr bwMode="auto">
          <a:xfrm>
            <a:off x="4762501" y="4857750"/>
            <a:ext cx="2644775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>
                <a:latin typeface="Arial Rounded MT Bold" panose="020F0704030504030204" pitchFamily="34" charset="77"/>
              </a:rPr>
              <a:t>lamb</a:t>
            </a:r>
          </a:p>
        </p:txBody>
      </p:sp>
      <p:sp>
        <p:nvSpPr>
          <p:cNvPr id="25" name="Content Placeholder 21">
            <a:extLst>
              <a:ext uri="{FF2B5EF4-FFF2-40B4-BE49-F238E27FC236}">
                <a16:creationId xmlns:a16="http://schemas.microsoft.com/office/drawing/2014/main" id="{A1BD32EF-5A88-5C4B-AF8B-807ED8C887E7}"/>
              </a:ext>
            </a:extLst>
          </p:cNvPr>
          <p:cNvSpPr>
            <a:spLocks/>
          </p:cNvSpPr>
          <p:nvPr/>
        </p:nvSpPr>
        <p:spPr bwMode="auto">
          <a:xfrm>
            <a:off x="4786314" y="5259388"/>
            <a:ext cx="2644775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>
                <a:latin typeface="Arial Rounded MT Bold" panose="020F0704030504030204" pitchFamily="34" charset="77"/>
              </a:rPr>
              <a:t>knuckle</a:t>
            </a:r>
          </a:p>
        </p:txBody>
      </p:sp>
      <p:sp>
        <p:nvSpPr>
          <p:cNvPr id="26" name="Content Placeholder 21">
            <a:extLst>
              <a:ext uri="{FF2B5EF4-FFF2-40B4-BE49-F238E27FC236}">
                <a16:creationId xmlns:a16="http://schemas.microsoft.com/office/drawing/2014/main" id="{F0CD8CB4-8F03-8F4F-8A43-ACA74C99BA90}"/>
              </a:ext>
            </a:extLst>
          </p:cNvPr>
          <p:cNvSpPr>
            <a:spLocks/>
          </p:cNvSpPr>
          <p:nvPr/>
        </p:nvSpPr>
        <p:spPr bwMode="auto">
          <a:xfrm>
            <a:off x="4786314" y="5661025"/>
            <a:ext cx="2644775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>
                <a:latin typeface="Arial Rounded MT Bold" panose="020F0704030504030204" pitchFamily="34" charset="77"/>
              </a:rPr>
              <a:t>know</a:t>
            </a:r>
          </a:p>
        </p:txBody>
      </p:sp>
    </p:spTree>
    <p:extLst>
      <p:ext uri="{BB962C8B-B14F-4D97-AF65-F5344CB8AC3E}">
        <p14:creationId xmlns:p14="http://schemas.microsoft.com/office/powerpoint/2010/main" val="283861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0">
            <a:extLst>
              <a:ext uri="{FF2B5EF4-FFF2-40B4-BE49-F238E27FC236}">
                <a16:creationId xmlns:a16="http://schemas.microsoft.com/office/drawing/2014/main" id="{89DF4131-BBDD-A74C-805B-035B69314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1482725"/>
          </a:xfrm>
        </p:spPr>
        <p:txBody>
          <a:bodyPr/>
          <a:lstStyle/>
          <a:p>
            <a:pPr algn="ctr"/>
            <a:r>
              <a:rPr lang="en-GB" altLang="en-US">
                <a:latin typeface="Arial Rounded MT Bold" panose="020F0704030504030204" pitchFamily="34" charset="77"/>
              </a:rPr>
              <a:t>A silent </a:t>
            </a:r>
            <a:r>
              <a:rPr lang="en-GB" altLang="en-US">
                <a:solidFill>
                  <a:srgbClr val="21A6F9"/>
                </a:solidFill>
                <a:latin typeface="Arial Rounded MT Bold" panose="020F0704030504030204" pitchFamily="34" charset="77"/>
              </a:rPr>
              <a:t>b</a:t>
            </a:r>
            <a:r>
              <a:rPr lang="en-GB" altLang="en-US">
                <a:solidFill>
                  <a:srgbClr val="FF0000"/>
                </a:solidFill>
                <a:latin typeface="Arial Rounded MT Bold" panose="020F0704030504030204" pitchFamily="34" charset="77"/>
              </a:rPr>
              <a:t> </a:t>
            </a:r>
            <a:r>
              <a:rPr lang="en-GB" altLang="en-US">
                <a:latin typeface="Arial Rounded MT Bold" panose="020F0704030504030204" pitchFamily="34" charset="77"/>
              </a:rPr>
              <a:t>occurs after </a:t>
            </a:r>
            <a:r>
              <a:rPr lang="en-GB" altLang="en-US">
                <a:solidFill>
                  <a:srgbClr val="21A6F9"/>
                </a:solidFill>
                <a:latin typeface="Arial Rounded MT Bold" panose="020F0704030504030204" pitchFamily="34" charset="77"/>
              </a:rPr>
              <a:t>m</a:t>
            </a:r>
            <a:r>
              <a:rPr lang="en-GB" altLang="en-US">
                <a:latin typeface="Arial Rounded MT Bold" panose="020F0704030504030204" pitchFamily="34" charset="77"/>
              </a:rPr>
              <a:t>, before </a:t>
            </a:r>
            <a:r>
              <a:rPr lang="en-GB" altLang="en-US">
                <a:solidFill>
                  <a:srgbClr val="21A6F9"/>
                </a:solidFill>
                <a:latin typeface="Arial Rounded MT Bold" panose="020F0704030504030204" pitchFamily="34" charset="77"/>
              </a:rPr>
              <a:t>t</a:t>
            </a:r>
            <a:r>
              <a:rPr lang="en-GB" altLang="en-US">
                <a:latin typeface="Arial Rounded MT Bold" panose="020F0704030504030204" pitchFamily="34" charset="77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01E558-C32A-C345-8A0D-3AC9AA3AFC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585" r="32284" b="-585"/>
          <a:stretch/>
        </p:blipFill>
        <p:spPr>
          <a:xfrm>
            <a:off x="2625970" y="2090617"/>
            <a:ext cx="1335162" cy="1335797"/>
          </a:xfrm>
          <a:prstGeom prst="flowChartConnector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CB4EF9-B233-0E4F-B1B9-1CA602325B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" t="584" r="35137" b="-584"/>
          <a:stretch/>
        </p:blipFill>
        <p:spPr>
          <a:xfrm>
            <a:off x="4409546" y="2090616"/>
            <a:ext cx="1335162" cy="1338384"/>
          </a:xfrm>
          <a:prstGeom prst="flowChartConnector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1C21F2-BAEC-3D4E-B876-9073D7685D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" b="1835"/>
          <a:stretch/>
        </p:blipFill>
        <p:spPr>
          <a:xfrm>
            <a:off x="6193123" y="2090616"/>
            <a:ext cx="1335162" cy="1338384"/>
          </a:xfrm>
          <a:prstGeom prst="flowChartConnector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1FE780-ECE3-7846-A5BF-4E96207AC9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 rot="5400000">
            <a:off x="7976698" y="2093838"/>
            <a:ext cx="1335162" cy="1335162"/>
          </a:xfrm>
          <a:prstGeom prst="flowChartConnector">
            <a:avLst/>
          </a:prstGeom>
        </p:spPr>
      </p:pic>
      <p:sp>
        <p:nvSpPr>
          <p:cNvPr id="9" name="Content Placeholder 21">
            <a:extLst>
              <a:ext uri="{FF2B5EF4-FFF2-40B4-BE49-F238E27FC236}">
                <a16:creationId xmlns:a16="http://schemas.microsoft.com/office/drawing/2014/main" id="{EDE1306B-4679-F446-8F9A-D4D1AC9CF8C6}"/>
              </a:ext>
            </a:extLst>
          </p:cNvPr>
          <p:cNvSpPr>
            <a:spLocks/>
          </p:cNvSpPr>
          <p:nvPr/>
        </p:nvSpPr>
        <p:spPr bwMode="auto">
          <a:xfrm>
            <a:off x="2625725" y="3530600"/>
            <a:ext cx="1335088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>
                <a:latin typeface="Arial Rounded MT Bold" panose="020F0704030504030204" pitchFamily="34" charset="77"/>
              </a:rPr>
              <a:t>lamb</a:t>
            </a:r>
          </a:p>
        </p:txBody>
      </p:sp>
      <p:sp>
        <p:nvSpPr>
          <p:cNvPr id="10" name="Content Placeholder 21">
            <a:extLst>
              <a:ext uri="{FF2B5EF4-FFF2-40B4-BE49-F238E27FC236}">
                <a16:creationId xmlns:a16="http://schemas.microsoft.com/office/drawing/2014/main" id="{94A221D0-C30E-8843-A451-6F126678218F}"/>
              </a:ext>
            </a:extLst>
          </p:cNvPr>
          <p:cNvSpPr>
            <a:spLocks/>
          </p:cNvSpPr>
          <p:nvPr/>
        </p:nvSpPr>
        <p:spPr bwMode="auto">
          <a:xfrm>
            <a:off x="4410075" y="3530600"/>
            <a:ext cx="1335088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>
                <a:latin typeface="Arial Rounded MT Bold" panose="020F0704030504030204" pitchFamily="34" charset="77"/>
              </a:rPr>
              <a:t>thumb</a:t>
            </a:r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E2E9BB09-49DE-D14F-88A4-56A53B1B908F}"/>
              </a:ext>
            </a:extLst>
          </p:cNvPr>
          <p:cNvSpPr>
            <a:spLocks/>
          </p:cNvSpPr>
          <p:nvPr/>
        </p:nvSpPr>
        <p:spPr bwMode="auto">
          <a:xfrm>
            <a:off x="6192839" y="3530600"/>
            <a:ext cx="1335087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>
                <a:latin typeface="Arial Rounded MT Bold" panose="020F0704030504030204" pitchFamily="34" charset="77"/>
              </a:rPr>
              <a:t>debt</a:t>
            </a:r>
          </a:p>
        </p:txBody>
      </p:sp>
      <p:sp>
        <p:nvSpPr>
          <p:cNvPr id="12" name="Content Placeholder 21">
            <a:extLst>
              <a:ext uri="{FF2B5EF4-FFF2-40B4-BE49-F238E27FC236}">
                <a16:creationId xmlns:a16="http://schemas.microsoft.com/office/drawing/2014/main" id="{A87570B3-6DA5-6A48-8F06-0F485F6B8BC7}"/>
              </a:ext>
            </a:extLst>
          </p:cNvPr>
          <p:cNvSpPr>
            <a:spLocks/>
          </p:cNvSpPr>
          <p:nvPr/>
        </p:nvSpPr>
        <p:spPr bwMode="auto">
          <a:xfrm>
            <a:off x="7977189" y="3530600"/>
            <a:ext cx="1335087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>
                <a:latin typeface="Arial Rounded MT Bold" panose="020F0704030504030204" pitchFamily="34" charset="77"/>
              </a:rPr>
              <a:t>bomb</a:t>
            </a:r>
          </a:p>
        </p:txBody>
      </p:sp>
      <p:sp>
        <p:nvSpPr>
          <p:cNvPr id="17" name="Content Placeholder 21">
            <a:extLst>
              <a:ext uri="{FF2B5EF4-FFF2-40B4-BE49-F238E27FC236}">
                <a16:creationId xmlns:a16="http://schemas.microsoft.com/office/drawing/2014/main" id="{2CE01854-EFDC-7941-ACA9-99F153825BC6}"/>
              </a:ext>
            </a:extLst>
          </p:cNvPr>
          <p:cNvSpPr>
            <a:spLocks/>
          </p:cNvSpPr>
          <p:nvPr/>
        </p:nvSpPr>
        <p:spPr bwMode="auto">
          <a:xfrm>
            <a:off x="2279650" y="4046538"/>
            <a:ext cx="7632700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dirty="0">
                <a:latin typeface="Arial Rounded MT Bold" panose="020F0704030504030204" pitchFamily="34" charset="77"/>
              </a:rPr>
              <a:t>What other words do you know with a silent </a:t>
            </a:r>
            <a:r>
              <a:rPr lang="en-GB" altLang="en-US" b="1" dirty="0">
                <a:solidFill>
                  <a:srgbClr val="21A6F9"/>
                </a:solidFill>
                <a:latin typeface="Arial Rounded MT Bold" panose="020F0704030504030204" pitchFamily="34" charset="77"/>
              </a:rPr>
              <a:t>b</a:t>
            </a:r>
            <a:r>
              <a:rPr lang="en-GB" altLang="en-US" dirty="0">
                <a:latin typeface="Arial Rounded MT Bold" panose="020F0704030504030204" pitchFamily="34" charset="77"/>
              </a:rPr>
              <a:t>?</a:t>
            </a:r>
          </a:p>
        </p:txBody>
      </p:sp>
      <p:sp>
        <p:nvSpPr>
          <p:cNvPr id="51" name="Content Placeholder 21">
            <a:extLst>
              <a:ext uri="{FF2B5EF4-FFF2-40B4-BE49-F238E27FC236}">
                <a16:creationId xmlns:a16="http://schemas.microsoft.com/office/drawing/2014/main" id="{B381E05C-4C3F-3448-B39C-1C3C1834816C}"/>
              </a:ext>
            </a:extLst>
          </p:cNvPr>
          <p:cNvSpPr>
            <a:spLocks/>
          </p:cNvSpPr>
          <p:nvPr/>
        </p:nvSpPr>
        <p:spPr bwMode="auto">
          <a:xfrm>
            <a:off x="2278063" y="4779963"/>
            <a:ext cx="7632700" cy="7350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4800">
                <a:solidFill>
                  <a:schemeClr val="tx1"/>
                </a:solidFill>
                <a:latin typeface="Arial Rounded MT Bold" panose="020F0704030504030204" pitchFamily="34" charset="77"/>
              </a:rPr>
              <a:t>bom</a:t>
            </a:r>
            <a:r>
              <a:rPr lang="en-GB" altLang="en-US" sz="4800" b="1">
                <a:solidFill>
                  <a:srgbClr val="21A6F9"/>
                </a:solidFill>
                <a:latin typeface="Arial Rounded MT Bold" panose="020F0704030504030204" pitchFamily="34" charset="77"/>
              </a:rPr>
              <a:t>b</a:t>
            </a:r>
            <a:endParaRPr lang="en-GB" altLang="en-US" sz="480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53" name="Content Placeholder 21">
            <a:extLst>
              <a:ext uri="{FF2B5EF4-FFF2-40B4-BE49-F238E27FC236}">
                <a16:creationId xmlns:a16="http://schemas.microsoft.com/office/drawing/2014/main" id="{DDF000EE-5838-7D4A-9E5E-281D0EFA0CA0}"/>
              </a:ext>
            </a:extLst>
          </p:cNvPr>
          <p:cNvSpPr>
            <a:spLocks/>
          </p:cNvSpPr>
          <p:nvPr/>
        </p:nvSpPr>
        <p:spPr bwMode="auto">
          <a:xfrm>
            <a:off x="2273301" y="4797159"/>
            <a:ext cx="7632700" cy="7350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4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crum</a:t>
            </a:r>
            <a:r>
              <a:rPr lang="en-GB" altLang="en-US" sz="4800" b="1" dirty="0">
                <a:solidFill>
                  <a:srgbClr val="21A6F9"/>
                </a:solidFill>
                <a:latin typeface="Arial Rounded MT Bold" panose="020F0704030504030204" pitchFamily="34" charset="77"/>
              </a:rPr>
              <a:t>b</a:t>
            </a:r>
            <a:endParaRPr lang="en-GB" altLang="en-US" sz="48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54" name="Content Placeholder 21">
            <a:extLst>
              <a:ext uri="{FF2B5EF4-FFF2-40B4-BE49-F238E27FC236}">
                <a16:creationId xmlns:a16="http://schemas.microsoft.com/office/drawing/2014/main" id="{05214F3C-6D17-1D47-85DE-0D2B1740D2C5}"/>
              </a:ext>
            </a:extLst>
          </p:cNvPr>
          <p:cNvSpPr>
            <a:spLocks/>
          </p:cNvSpPr>
          <p:nvPr/>
        </p:nvSpPr>
        <p:spPr bwMode="auto">
          <a:xfrm>
            <a:off x="2271713" y="4779963"/>
            <a:ext cx="7632700" cy="7350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4800">
                <a:solidFill>
                  <a:schemeClr val="tx1"/>
                </a:solidFill>
                <a:latin typeface="Arial Rounded MT Bold" panose="020F0704030504030204" pitchFamily="34" charset="77"/>
              </a:rPr>
              <a:t>dou</a:t>
            </a:r>
            <a:r>
              <a:rPr lang="en-GB" altLang="en-US" sz="4800" b="1">
                <a:solidFill>
                  <a:srgbClr val="21A6F9"/>
                </a:solidFill>
                <a:latin typeface="Arial Rounded MT Bold" panose="020F0704030504030204" pitchFamily="34" charset="77"/>
              </a:rPr>
              <a:t>b</a:t>
            </a:r>
            <a:r>
              <a:rPr lang="en-GB" altLang="en-US" sz="4800">
                <a:solidFill>
                  <a:schemeClr val="tx1"/>
                </a:solidFill>
                <a:latin typeface="Arial Rounded MT Bold" panose="020F0704030504030204" pitchFamily="34" charset="77"/>
              </a:rPr>
              <a:t>t</a:t>
            </a:r>
          </a:p>
        </p:txBody>
      </p:sp>
      <p:sp>
        <p:nvSpPr>
          <p:cNvPr id="55" name="Content Placeholder 21">
            <a:extLst>
              <a:ext uri="{FF2B5EF4-FFF2-40B4-BE49-F238E27FC236}">
                <a16:creationId xmlns:a16="http://schemas.microsoft.com/office/drawing/2014/main" id="{40BA4C04-662E-4D48-A866-7158166CF067}"/>
              </a:ext>
            </a:extLst>
          </p:cNvPr>
          <p:cNvSpPr>
            <a:spLocks/>
          </p:cNvSpPr>
          <p:nvPr/>
        </p:nvSpPr>
        <p:spPr bwMode="auto">
          <a:xfrm>
            <a:off x="2271713" y="4779963"/>
            <a:ext cx="7632700" cy="7350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4800">
                <a:solidFill>
                  <a:schemeClr val="tx1"/>
                </a:solidFill>
                <a:latin typeface="Arial Rounded MT Bold" panose="020F0704030504030204" pitchFamily="34" charset="77"/>
              </a:rPr>
              <a:t>de</a:t>
            </a:r>
            <a:r>
              <a:rPr lang="en-GB" altLang="en-US" sz="4800" b="1">
                <a:solidFill>
                  <a:srgbClr val="21A6F9"/>
                </a:solidFill>
                <a:latin typeface="Arial Rounded MT Bold" panose="020F0704030504030204" pitchFamily="34" charset="77"/>
              </a:rPr>
              <a:t>b</a:t>
            </a:r>
            <a:r>
              <a:rPr lang="en-GB" altLang="en-US" sz="4800">
                <a:solidFill>
                  <a:schemeClr val="tx1"/>
                </a:solidFill>
                <a:latin typeface="Arial Rounded MT Bold" panose="020F0704030504030204" pitchFamily="34" charset="77"/>
              </a:rPr>
              <a:t>t</a:t>
            </a:r>
          </a:p>
        </p:txBody>
      </p:sp>
      <p:sp>
        <p:nvSpPr>
          <p:cNvPr id="56" name="Content Placeholder 21">
            <a:extLst>
              <a:ext uri="{FF2B5EF4-FFF2-40B4-BE49-F238E27FC236}">
                <a16:creationId xmlns:a16="http://schemas.microsoft.com/office/drawing/2014/main" id="{790AFADF-359F-034E-AB1A-A6F66C1DE061}"/>
              </a:ext>
            </a:extLst>
          </p:cNvPr>
          <p:cNvSpPr>
            <a:spLocks/>
          </p:cNvSpPr>
          <p:nvPr/>
        </p:nvSpPr>
        <p:spPr bwMode="auto">
          <a:xfrm>
            <a:off x="2281238" y="4776788"/>
            <a:ext cx="7632700" cy="7350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4800">
                <a:solidFill>
                  <a:schemeClr val="tx1"/>
                </a:solidFill>
                <a:latin typeface="Arial Rounded MT Bold" panose="020F0704030504030204" pitchFamily="34" charset="77"/>
              </a:rPr>
              <a:t>dum</a:t>
            </a:r>
            <a:r>
              <a:rPr lang="en-GB" altLang="en-US" sz="4800" b="1">
                <a:solidFill>
                  <a:srgbClr val="21A6F9"/>
                </a:solidFill>
                <a:latin typeface="Arial Rounded MT Bold" panose="020F0704030504030204" pitchFamily="34" charset="77"/>
              </a:rPr>
              <a:t>b</a:t>
            </a:r>
            <a:endParaRPr lang="en-GB" altLang="en-US" sz="480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57" name="Content Placeholder 21">
            <a:extLst>
              <a:ext uri="{FF2B5EF4-FFF2-40B4-BE49-F238E27FC236}">
                <a16:creationId xmlns:a16="http://schemas.microsoft.com/office/drawing/2014/main" id="{A7DE70F9-51CA-F04B-8D30-E97BB3BA5273}"/>
              </a:ext>
            </a:extLst>
          </p:cNvPr>
          <p:cNvSpPr>
            <a:spLocks/>
          </p:cNvSpPr>
          <p:nvPr/>
        </p:nvSpPr>
        <p:spPr bwMode="auto">
          <a:xfrm>
            <a:off x="2278063" y="4762501"/>
            <a:ext cx="7632700" cy="735013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4800">
                <a:solidFill>
                  <a:schemeClr val="tx1"/>
                </a:solidFill>
                <a:latin typeface="Arial Rounded MT Bold" panose="020F0704030504030204" pitchFamily="34" charset="77"/>
              </a:rPr>
              <a:t>num</a:t>
            </a:r>
            <a:r>
              <a:rPr lang="en-GB" altLang="en-US" sz="4800" b="1">
                <a:solidFill>
                  <a:srgbClr val="21A6F9"/>
                </a:solidFill>
                <a:latin typeface="Arial Rounded MT Bold" panose="020F0704030504030204" pitchFamily="34" charset="77"/>
              </a:rPr>
              <a:t>b</a:t>
            </a:r>
            <a:endParaRPr lang="en-GB" altLang="en-US" sz="480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58" name="Content Placeholder 21">
            <a:extLst>
              <a:ext uri="{FF2B5EF4-FFF2-40B4-BE49-F238E27FC236}">
                <a16:creationId xmlns:a16="http://schemas.microsoft.com/office/drawing/2014/main" id="{B4D5A23D-7B9D-A744-A9CF-AEC0DB7FEA7A}"/>
              </a:ext>
            </a:extLst>
          </p:cNvPr>
          <p:cNvSpPr>
            <a:spLocks/>
          </p:cNvSpPr>
          <p:nvPr/>
        </p:nvSpPr>
        <p:spPr bwMode="auto">
          <a:xfrm>
            <a:off x="2376489" y="4726783"/>
            <a:ext cx="7632700" cy="7350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4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thum</a:t>
            </a:r>
            <a:r>
              <a:rPr lang="en-GB" altLang="en-US" sz="4800" b="1" dirty="0">
                <a:solidFill>
                  <a:srgbClr val="21A6F9"/>
                </a:solidFill>
                <a:latin typeface="Arial Rounded MT Bold" panose="020F0704030504030204" pitchFamily="34" charset="77"/>
              </a:rPr>
              <a:t>b</a:t>
            </a:r>
            <a:endParaRPr lang="en-GB" altLang="en-US" sz="48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59" name="Content Placeholder 21">
            <a:extLst>
              <a:ext uri="{FF2B5EF4-FFF2-40B4-BE49-F238E27FC236}">
                <a16:creationId xmlns:a16="http://schemas.microsoft.com/office/drawing/2014/main" id="{CD947020-31A1-5141-A898-6D530910F6A9}"/>
              </a:ext>
            </a:extLst>
          </p:cNvPr>
          <p:cNvSpPr>
            <a:spLocks/>
          </p:cNvSpPr>
          <p:nvPr/>
        </p:nvSpPr>
        <p:spPr bwMode="auto">
          <a:xfrm>
            <a:off x="2276475" y="4776788"/>
            <a:ext cx="7632700" cy="7350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4800">
                <a:solidFill>
                  <a:schemeClr val="tx1"/>
                </a:solidFill>
                <a:latin typeface="Arial Rounded MT Bold" panose="020F0704030504030204" pitchFamily="34" charset="77"/>
              </a:rPr>
              <a:t>lam</a:t>
            </a:r>
            <a:r>
              <a:rPr lang="en-GB" altLang="en-US" sz="4800" b="1">
                <a:solidFill>
                  <a:srgbClr val="21A6F9"/>
                </a:solidFill>
                <a:latin typeface="Arial Rounded MT Bold" panose="020F0704030504030204" pitchFamily="34" charset="77"/>
              </a:rPr>
              <a:t>b</a:t>
            </a:r>
            <a:endParaRPr lang="en-GB" altLang="en-US" sz="480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60" name="Content Placeholder 21">
            <a:extLst>
              <a:ext uri="{FF2B5EF4-FFF2-40B4-BE49-F238E27FC236}">
                <a16:creationId xmlns:a16="http://schemas.microsoft.com/office/drawing/2014/main" id="{BA8A6D43-45E4-634B-91B6-4C938D14583D}"/>
              </a:ext>
            </a:extLst>
          </p:cNvPr>
          <p:cNvSpPr>
            <a:spLocks/>
          </p:cNvSpPr>
          <p:nvPr/>
        </p:nvSpPr>
        <p:spPr bwMode="auto">
          <a:xfrm>
            <a:off x="2274888" y="4773613"/>
            <a:ext cx="7632700" cy="7350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4800">
                <a:solidFill>
                  <a:schemeClr val="tx1"/>
                </a:solidFill>
                <a:latin typeface="Arial Rounded MT Bold" panose="020F0704030504030204" pitchFamily="34" charset="77"/>
              </a:rPr>
              <a:t>com</a:t>
            </a:r>
            <a:r>
              <a:rPr lang="en-GB" altLang="en-US" sz="4800" b="1">
                <a:solidFill>
                  <a:srgbClr val="21A6F9"/>
                </a:solidFill>
                <a:latin typeface="Arial Rounded MT Bold" panose="020F0704030504030204" pitchFamily="34" charset="77"/>
              </a:rPr>
              <a:t>b</a:t>
            </a:r>
            <a:endParaRPr lang="en-GB" altLang="en-US" sz="480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61" name="Content Placeholder 21">
            <a:extLst>
              <a:ext uri="{FF2B5EF4-FFF2-40B4-BE49-F238E27FC236}">
                <a16:creationId xmlns:a16="http://schemas.microsoft.com/office/drawing/2014/main" id="{DE64436C-7FEB-B141-95C0-7901628EC356}"/>
              </a:ext>
            </a:extLst>
          </p:cNvPr>
          <p:cNvSpPr>
            <a:spLocks/>
          </p:cNvSpPr>
          <p:nvPr/>
        </p:nvSpPr>
        <p:spPr bwMode="auto">
          <a:xfrm>
            <a:off x="2276475" y="4775201"/>
            <a:ext cx="7632700" cy="735013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4800">
                <a:solidFill>
                  <a:schemeClr val="tx1"/>
                </a:solidFill>
                <a:latin typeface="Arial Rounded MT Bold" panose="020F0704030504030204" pitchFamily="34" charset="77"/>
              </a:rPr>
              <a:t>tom</a:t>
            </a:r>
            <a:r>
              <a:rPr lang="en-GB" altLang="en-US" sz="4800" b="1">
                <a:solidFill>
                  <a:srgbClr val="21A6F9"/>
                </a:solidFill>
                <a:latin typeface="Arial Rounded MT Bold" panose="020F0704030504030204" pitchFamily="34" charset="77"/>
              </a:rPr>
              <a:t>b</a:t>
            </a:r>
            <a:endParaRPr lang="en-GB" altLang="en-US" sz="480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63" name="Content Placeholder 21">
            <a:extLst>
              <a:ext uri="{FF2B5EF4-FFF2-40B4-BE49-F238E27FC236}">
                <a16:creationId xmlns:a16="http://schemas.microsoft.com/office/drawing/2014/main" id="{7A264C0A-6839-014E-BCE6-DEB1C4C56E54}"/>
              </a:ext>
            </a:extLst>
          </p:cNvPr>
          <p:cNvSpPr>
            <a:spLocks/>
          </p:cNvSpPr>
          <p:nvPr/>
        </p:nvSpPr>
        <p:spPr bwMode="auto">
          <a:xfrm>
            <a:off x="2182811" y="4773612"/>
            <a:ext cx="7632700" cy="735013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4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clim</a:t>
            </a:r>
            <a:r>
              <a:rPr lang="en-GB" altLang="en-US" sz="4800" b="1" dirty="0">
                <a:solidFill>
                  <a:srgbClr val="21A6F9"/>
                </a:solidFill>
                <a:latin typeface="Arial Rounded MT Bold" panose="020F0704030504030204" pitchFamily="34" charset="77"/>
              </a:rPr>
              <a:t>b</a:t>
            </a:r>
            <a:endParaRPr lang="en-GB" altLang="en-US" sz="48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65" name="Content Placeholder 21">
            <a:extLst>
              <a:ext uri="{FF2B5EF4-FFF2-40B4-BE49-F238E27FC236}">
                <a16:creationId xmlns:a16="http://schemas.microsoft.com/office/drawing/2014/main" id="{BA7E3700-71E1-1049-A32E-2546B3666BD0}"/>
              </a:ext>
            </a:extLst>
          </p:cNvPr>
          <p:cNvSpPr>
            <a:spLocks/>
          </p:cNvSpPr>
          <p:nvPr/>
        </p:nvSpPr>
        <p:spPr bwMode="auto">
          <a:xfrm>
            <a:off x="2260336" y="4826265"/>
            <a:ext cx="7632700" cy="7350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4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succum</a:t>
            </a:r>
            <a:r>
              <a:rPr lang="en-GB" altLang="en-US" sz="4800" b="1" dirty="0">
                <a:solidFill>
                  <a:srgbClr val="21A6F9"/>
                </a:solidFill>
                <a:latin typeface="Arial Rounded MT Bold" panose="020F0704030504030204" pitchFamily="34" charset="77"/>
              </a:rPr>
              <a:t>b</a:t>
            </a:r>
            <a:endParaRPr lang="en-GB" altLang="en-US" sz="48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0506" name="TextBox 21">
            <a:extLst>
              <a:ext uri="{FF2B5EF4-FFF2-40B4-BE49-F238E27FC236}">
                <a16:creationId xmlns:a16="http://schemas.microsoft.com/office/drawing/2014/main" id="{CFA78D8E-7864-7640-812D-04625C337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025" y="6245226"/>
            <a:ext cx="391795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Arial Rounded MT Bold" panose="020F0704030504030204" pitchFamily="34" charset="77"/>
              </a:rPr>
              <a:t>Photo courtesy of therealbadgerboy, .reid, SalFalko, adulau (@flickr.com) - granted under creative commons licence – attribution</a:t>
            </a:r>
          </a:p>
        </p:txBody>
      </p:sp>
    </p:spTree>
    <p:extLst>
      <p:ext uri="{BB962C8B-B14F-4D97-AF65-F5344CB8AC3E}">
        <p14:creationId xmlns:p14="http://schemas.microsoft.com/office/powerpoint/2010/main" val="328153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7" grpId="0"/>
      <p:bldP spid="51" grpId="0" build="allAtOnce"/>
      <p:bldP spid="53" grpId="0" build="allAtOnce"/>
      <p:bldP spid="54" grpId="0" build="allAtOnce"/>
      <p:bldP spid="55" grpId="0" build="allAtOnce"/>
      <p:bldP spid="56" grpId="0" build="allAtOnce"/>
      <p:bldP spid="57" grpId="0" build="allAtOnce"/>
      <p:bldP spid="58" grpId="0" build="allAtOnce"/>
      <p:bldP spid="59" grpId="0" build="allAtOnce"/>
      <p:bldP spid="60" grpId="0" build="allAtOnce"/>
      <p:bldP spid="61" grpId="0" build="allAtOnce"/>
      <p:bldP spid="63" grpId="0" build="allAtOnce"/>
      <p:bldP spid="65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{A47A6DA6-F01C-EB4B-BE75-A910C80A5774}tf10001062</Template>
  <TotalTime>118</TotalTime>
  <Words>900</Words>
  <Application>Microsoft Macintosh PowerPoint</Application>
  <PresentationFormat>Widescreen</PresentationFormat>
  <Paragraphs>236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Rounded MT Bold</vt:lpstr>
      <vt:lpstr>Calibri</vt:lpstr>
      <vt:lpstr>Century Gothic</vt:lpstr>
      <vt:lpstr>Wingdings 3</vt:lpstr>
      <vt:lpstr>Ion</vt:lpstr>
      <vt:lpstr>Year 5/6 word list</vt:lpstr>
      <vt:lpstr>Year 5/6 word list</vt:lpstr>
      <vt:lpstr>Year 5/6 word list</vt:lpstr>
      <vt:lpstr>PowerPoint Presentation</vt:lpstr>
      <vt:lpstr>PowerPoint Presentation</vt:lpstr>
      <vt:lpstr>What Are Silent Letters?</vt:lpstr>
      <vt:lpstr>How Can We Remember How to Spell Words with Silent Letters?</vt:lpstr>
      <vt:lpstr>Can You Find the  Silent Letters in These Words?</vt:lpstr>
      <vt:lpstr>A silent b occurs after m, before t.</vt:lpstr>
      <vt:lpstr>A silent k and a silent g  are found before n.</vt:lpstr>
      <vt:lpstr>A silent l follows  vowels a, o and u.</vt:lpstr>
      <vt:lpstr>A silent w often goes before r.</vt:lpstr>
      <vt:lpstr>What words do you  know with a silent h?</vt:lpstr>
      <vt:lpstr>What words do you  know with a silent t?</vt:lpstr>
      <vt:lpstr>What words do you  know with a silent u?</vt:lpstr>
      <vt:lpstr>What words do you  know with a silent n?</vt:lpstr>
      <vt:lpstr>What words do you  know with a silent c?</vt:lpstr>
      <vt:lpstr>What words do you  know with a silent l?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–ible and –able </dc:title>
  <dc:creator>Microsoft Office User</dc:creator>
  <cp:lastModifiedBy>Microsoft Office User</cp:lastModifiedBy>
  <cp:revision>26</cp:revision>
  <dcterms:created xsi:type="dcterms:W3CDTF">2020-04-15T13:53:23Z</dcterms:created>
  <dcterms:modified xsi:type="dcterms:W3CDTF">2020-05-06T22:25:59Z</dcterms:modified>
</cp:coreProperties>
</file>