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sldIdLst>
    <p:sldId id="256" r:id="rId2"/>
    <p:sldId id="257" r:id="rId3"/>
    <p:sldId id="278" r:id="rId4"/>
    <p:sldId id="286" r:id="rId5"/>
    <p:sldId id="295" r:id="rId6"/>
    <p:sldId id="29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269"/>
  </p:normalViewPr>
  <p:slideViewPr>
    <p:cSldViewPr snapToGrid="0" snapToObjects="1">
      <p:cViewPr varScale="1">
        <p:scale>
          <a:sx n="73" d="100"/>
          <a:sy n="73" d="100"/>
        </p:scale>
        <p:origin x="216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7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33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10 Lesson 4– Multiplying fractions to a whole number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246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>
                <a:latin typeface="Arial Rounded MT Bold" panose="020F0704030504030204" pitchFamily="34" charset="0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val="349257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8543926" y="231774"/>
            <a:ext cx="2846678" cy="527051"/>
          </a:xfrm>
          <a:prstGeom prst="wedgeRoundRectCallout">
            <a:avLst>
              <a:gd name="adj1" fmla="val -56269"/>
              <a:gd name="adj2" fmla="val -25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number.</a:t>
            </a:r>
          </a:p>
        </p:txBody>
      </p:sp>
      <p:sp>
        <p:nvSpPr>
          <p:cNvPr id="3087" name="AutoShape 7"/>
          <p:cNvSpPr>
            <a:spLocks noChangeArrowheads="1"/>
          </p:cNvSpPr>
          <p:nvPr/>
        </p:nvSpPr>
        <p:spPr bwMode="auto">
          <a:xfrm>
            <a:off x="6904007" y="3140552"/>
            <a:ext cx="4733811" cy="527052"/>
          </a:xfrm>
          <a:prstGeom prst="wedgeRoundRectCallout">
            <a:avLst>
              <a:gd name="adj1" fmla="val -83338"/>
              <a:gd name="adj2" fmla="val 35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way of saying ‘divided by.’</a:t>
            </a:r>
          </a:p>
        </p:txBody>
      </p:sp>
      <p:sp>
        <p:nvSpPr>
          <p:cNvPr id="3085" name="AutoShape 10"/>
          <p:cNvSpPr>
            <a:spLocks noChangeArrowheads="1"/>
          </p:cNvSpPr>
          <p:nvPr/>
        </p:nvSpPr>
        <p:spPr bwMode="auto">
          <a:xfrm>
            <a:off x="1087871" y="97631"/>
            <a:ext cx="3977842" cy="1071560"/>
          </a:xfrm>
          <a:prstGeom prst="wedgeRoundRectCallout">
            <a:avLst>
              <a:gd name="adj1" fmla="val 60273"/>
              <a:gd name="adj2" fmla="val -1735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part of a whole number. It might be a big part or it might be a small part.</a:t>
            </a: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1247179" y="2221015"/>
            <a:ext cx="6602411" cy="724485"/>
          </a:xfrm>
          <a:prstGeom prst="wedgeRoundRectCallout">
            <a:avLst>
              <a:gd name="adj1" fmla="val 63625"/>
              <a:gd name="adj2" fmla="val -3593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an equivalence. It can be shown in different ways.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b="1" dirty="0">
              <a:latin typeface="Arial Rounded MT Bold" pitchFamily="34" charset="0"/>
            </a:endParaRPr>
          </a:p>
        </p:txBody>
      </p:sp>
      <p:sp>
        <p:nvSpPr>
          <p:cNvPr id="3080" name="AutoShape 15"/>
          <p:cNvSpPr>
            <a:spLocks noChangeArrowheads="1"/>
          </p:cNvSpPr>
          <p:nvPr/>
        </p:nvSpPr>
        <p:spPr bwMode="auto">
          <a:xfrm>
            <a:off x="3939620" y="1376568"/>
            <a:ext cx="5928775" cy="527051"/>
          </a:xfrm>
          <a:prstGeom prst="wedgeRoundRectCallout">
            <a:avLst>
              <a:gd name="adj1" fmla="val -63620"/>
              <a:gd name="adj2" fmla="val -15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can be &gt;1 (a mixed number).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081B3-24FE-674C-B6FB-460FB088DD2D}"/>
              </a:ext>
            </a:extLst>
          </p:cNvPr>
          <p:cNvSpPr txBox="1"/>
          <p:nvPr/>
        </p:nvSpPr>
        <p:spPr>
          <a:xfrm>
            <a:off x="1508166" y="4581371"/>
            <a:ext cx="10046524" cy="1200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Rounded MT Bold" panose="020F0704030504030204" pitchFamily="34" charset="77"/>
              </a:rPr>
              <a:t>A fraction is each one of these quotes. Over the next coming lessons, we will recap fractions to really understand what these quotes mean.</a:t>
            </a:r>
          </a:p>
        </p:txBody>
      </p:sp>
    </p:spTree>
    <p:extLst>
      <p:ext uri="{BB962C8B-B14F-4D97-AF65-F5344CB8AC3E}">
        <p14:creationId xmlns:p14="http://schemas.microsoft.com/office/powerpoint/2010/main" val="165071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87" grpId="0" animBg="1"/>
      <p:bldP spid="3085" grpId="0" animBg="1"/>
      <p:bldP spid="3083" grpId="0" animBg="1"/>
      <p:bldP spid="30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A95B5-7634-9D44-9652-149B635FB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72" y="-12817"/>
            <a:ext cx="5379917" cy="1143000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4 x 3/10=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37D4BD-7DB5-DC4F-A204-CB8E84B1C8F7}"/>
              </a:ext>
            </a:extLst>
          </p:cNvPr>
          <p:cNvSpPr/>
          <p:nvPr/>
        </p:nvSpPr>
        <p:spPr>
          <a:xfrm>
            <a:off x="7032104" y="116632"/>
            <a:ext cx="3419872" cy="2862322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Write the whole number as a fraction over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Multiply both the numerators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Multiply both the denominators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Covert to a mixed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Simplify your answer if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220447-F6ED-FB41-A2EF-165C285C8D5C}"/>
              </a:ext>
            </a:extLst>
          </p:cNvPr>
          <p:cNvSpPr txBox="1"/>
          <p:nvPr/>
        </p:nvSpPr>
        <p:spPr>
          <a:xfrm>
            <a:off x="806824" y="1130183"/>
            <a:ext cx="599200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To multiply a fraction by a whole number you must follow the steps that our in the yellow box.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First step is to convert the whole number so that it is over 1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This will look like this: 4/1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Now we can multiply the numerator and the denominator together.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4/1 x 3/10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4 x 3 = 12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1 x 10 = 10 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Answer – 12/10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We can convert this fraction to a mixed number which is 1 and 2/10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1 and 2/10 can be simplified to  </a:t>
            </a:r>
            <a:r>
              <a:rPr lang="en-US" u="sng" dirty="0">
                <a:latin typeface="Arial Rounded MT Bold" panose="020F0704030504030204" pitchFamily="34" charset="77"/>
              </a:rPr>
              <a:t>1 and 1/5</a:t>
            </a:r>
          </a:p>
        </p:txBody>
      </p:sp>
    </p:spTree>
    <p:extLst>
      <p:ext uri="{BB962C8B-B14F-4D97-AF65-F5344CB8AC3E}">
        <p14:creationId xmlns:p14="http://schemas.microsoft.com/office/powerpoint/2010/main" val="390593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A95B5-7634-9D44-9652-149B635FB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72" y="-12817"/>
            <a:ext cx="5379917" cy="1143000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5 x 5/9 =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CFAB50-05DE-C743-8A62-EB1CA7B27F85}"/>
              </a:ext>
            </a:extLst>
          </p:cNvPr>
          <p:cNvSpPr/>
          <p:nvPr/>
        </p:nvSpPr>
        <p:spPr>
          <a:xfrm>
            <a:off x="8441356" y="234966"/>
            <a:ext cx="3419872" cy="2862322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Write the whole number as a fraction over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Multiply both the numerators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Multiply both the denominators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Covert to a mixed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Simplify your answer if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AC6D68-E8DF-E048-81F8-A14C41F62418}"/>
              </a:ext>
            </a:extLst>
          </p:cNvPr>
          <p:cNvSpPr/>
          <p:nvPr/>
        </p:nvSpPr>
        <p:spPr>
          <a:xfrm>
            <a:off x="1150130" y="1619960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To multiply a fraction by a whole number you must follow the steps that our in the yellow box.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First step is to convert the whole number so that it is over 1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This will look like this: 5/1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5/1 x 5/9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5 x 5 = 25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1 x 9 = 9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25/9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Mixed number = 2 and 7/9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This answer cannot be simplified.</a:t>
            </a:r>
          </a:p>
        </p:txBody>
      </p:sp>
    </p:spTree>
    <p:extLst>
      <p:ext uri="{BB962C8B-B14F-4D97-AF65-F5344CB8AC3E}">
        <p14:creationId xmlns:p14="http://schemas.microsoft.com/office/powerpoint/2010/main" val="233135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9501C2-AC9E-3D46-8533-5E4E12EBC286}"/>
              </a:ext>
            </a:extLst>
          </p:cNvPr>
          <p:cNvSpPr/>
          <p:nvPr/>
        </p:nvSpPr>
        <p:spPr>
          <a:xfrm>
            <a:off x="2277224" y="675041"/>
            <a:ext cx="8964517" cy="510909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Write the whole number as a fraction over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Multiply both the numerators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Multiply both the denominators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Covert to a mixed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Simplify your answer if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2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362</Words>
  <Application>Microsoft Macintosh PowerPoint</Application>
  <PresentationFormat>Widescreen</PresentationFormat>
  <Paragraphs>56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Franklin Gothic Book</vt:lpstr>
      <vt:lpstr>Office Theme</vt:lpstr>
      <vt:lpstr>Year 5 Revision Fractions</vt:lpstr>
      <vt:lpstr>Fractions</vt:lpstr>
      <vt:lpstr>PowerPoint Presentation</vt:lpstr>
      <vt:lpstr>4 x 3/10=</vt:lpstr>
      <vt:lpstr>5 x 5/9 =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26</cp:revision>
  <dcterms:created xsi:type="dcterms:W3CDTF">2020-05-25T12:41:35Z</dcterms:created>
  <dcterms:modified xsi:type="dcterms:W3CDTF">2020-06-22T16:28:17Z</dcterms:modified>
</cp:coreProperties>
</file>