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5" r:id="rId2"/>
    <p:sldId id="264" r:id="rId3"/>
    <p:sldId id="26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571"/>
  </p:normalViewPr>
  <p:slideViewPr>
    <p:cSldViewPr snapToGrid="0" snapToObjects="1">
      <p:cViewPr varScale="1">
        <p:scale>
          <a:sx n="50" d="100"/>
          <a:sy n="50" d="100"/>
        </p:scale>
        <p:origin x="9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www.worldbookday.com</a:t>
            </a:r>
            <a:r>
              <a:rPr lang="en-US" dirty="0"/>
              <a:t>/resource/miscellany-magical-beasts/</a:t>
            </a:r>
          </a:p>
        </p:txBody>
      </p:sp>
      <p:sp>
        <p:nvSpPr>
          <p:cNvPr id="4" name="Slide Number Placeholder 3"/>
          <p:cNvSpPr>
            <a:spLocks noGrp="1"/>
          </p:cNvSpPr>
          <p:nvPr>
            <p:ph type="sldNum" sz="quarter" idx="5"/>
          </p:nvPr>
        </p:nvSpPr>
        <p:spPr/>
        <p:txBody>
          <a:bodyPr/>
          <a:lstStyle/>
          <a:p>
            <a:fld id="{48243A15-3835-D041-BBC0-8305408061B1}" type="slidenum">
              <a:rPr lang="en-US" smtClean="0"/>
              <a:t>2</a:t>
            </a:fld>
            <a:endParaRPr lang="en-US"/>
          </a:p>
        </p:txBody>
      </p:sp>
    </p:spTree>
    <p:extLst>
      <p:ext uri="{BB962C8B-B14F-4D97-AF65-F5344CB8AC3E}">
        <p14:creationId xmlns:p14="http://schemas.microsoft.com/office/powerpoint/2010/main" val="145865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the children would have the text printed in front of them or able to scan with their fingers directly. I would encourage the children to identify the key words in the question and understand what the question is asking them to do. Then, go back to the text and scan for those key words (sometimes synonyms could be used to test children’s knowledge).</a:t>
            </a:r>
          </a:p>
          <a:p>
            <a:r>
              <a:rPr lang="en-US" dirty="0"/>
              <a:t>E.g. The first question – We know it must be two words only with the first sentence so we only need to look at that sentence. What is an adjective? A describing word. What is this describing? The beasts. Therefore, it must be _____ and _____.</a:t>
            </a:r>
          </a:p>
          <a:p>
            <a:r>
              <a:rPr lang="en-US" dirty="0"/>
              <a:t>The answers can be found in the text or will be uploaded on Friday</a:t>
            </a:r>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127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4/16/2020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4/16/2020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bookday.com/resource/miscellany-magical-beas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BC274-572F-244A-BB77-E46B40866FA8}"/>
              </a:ext>
            </a:extLst>
          </p:cNvPr>
          <p:cNvPicPr/>
          <p:nvPr/>
        </p:nvPicPr>
        <p:blipFill rotWithShape="1">
          <a:blip r:embed="rId2">
            <a:extLst>
              <a:ext uri="{28A0092B-C50C-407E-A947-70E740481C1C}">
                <a14:useLocalDpi xmlns:a14="http://schemas.microsoft.com/office/drawing/2010/main" val="0"/>
              </a:ext>
            </a:extLst>
          </a:blip>
          <a:srcRect l="22601" t="23645" r="53302" b="13104"/>
          <a:stretch/>
        </p:blipFill>
        <p:spPr bwMode="auto">
          <a:xfrm>
            <a:off x="7251032" y="0"/>
            <a:ext cx="4940968" cy="6858000"/>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A4877BB-08BC-7F42-84AC-C30D9711914B}"/>
              </a:ext>
            </a:extLst>
          </p:cNvPr>
          <p:cNvSpPr txBox="1"/>
          <p:nvPr/>
        </p:nvSpPr>
        <p:spPr>
          <a:xfrm>
            <a:off x="176463" y="160421"/>
            <a:ext cx="6625390" cy="6124754"/>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Rounded MT Bold" panose="020F0704030504030204" pitchFamily="34" charset="77"/>
              </a:rPr>
              <a:t>The focus for reading this week is retrieval.</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This is where we will find the information directly in the text.</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Reggie ‘fishes’ for the answers and pulls it out.</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GB" sz="2800" dirty="0">
                <a:latin typeface="Arial Rounded MT Bold" panose="020F0704030504030204" pitchFamily="34" charset="77"/>
              </a:rPr>
              <a:t>Read the pages from the text attached. Then, carefully answer the questions. Remember to check your answers by scanning back through the text.</a:t>
            </a:r>
          </a:p>
        </p:txBody>
      </p:sp>
    </p:spTree>
    <p:extLst>
      <p:ext uri="{BB962C8B-B14F-4D97-AF65-F5344CB8AC3E}">
        <p14:creationId xmlns:p14="http://schemas.microsoft.com/office/powerpoint/2010/main" val="32581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hlinkClick r:id="rId3"/>
            <a:extLst>
              <a:ext uri="{FF2B5EF4-FFF2-40B4-BE49-F238E27FC236}">
                <a16:creationId xmlns:a16="http://schemas.microsoft.com/office/drawing/2014/main" id="{23A69900-150D-5B4B-AE1F-ABA3557105DA}"/>
              </a:ext>
            </a:extLst>
          </p:cNvPr>
          <p:cNvPicPr>
            <a:picLocks noChangeAspect="1"/>
          </p:cNvPicPr>
          <p:nvPr/>
        </p:nvPicPr>
        <p:blipFill>
          <a:blip r:embed="rId4"/>
          <a:stretch>
            <a:fillRect/>
          </a:stretch>
        </p:blipFill>
        <p:spPr>
          <a:xfrm>
            <a:off x="3441700" y="107950"/>
            <a:ext cx="5308600" cy="6642100"/>
          </a:xfrm>
          <a:prstGeom prst="rect">
            <a:avLst/>
          </a:prstGeom>
        </p:spPr>
      </p:pic>
      <p:sp>
        <p:nvSpPr>
          <p:cNvPr id="2" name="TextBox 1">
            <a:extLst>
              <a:ext uri="{FF2B5EF4-FFF2-40B4-BE49-F238E27FC236}">
                <a16:creationId xmlns:a16="http://schemas.microsoft.com/office/drawing/2014/main" id="{5E860930-7C31-4C23-B5A4-F94FB67EB8AE}"/>
              </a:ext>
            </a:extLst>
          </p:cNvPr>
          <p:cNvSpPr txBox="1"/>
          <p:nvPr/>
        </p:nvSpPr>
        <p:spPr>
          <a:xfrm>
            <a:off x="167640" y="5297715"/>
            <a:ext cx="2682240" cy="1477328"/>
          </a:xfrm>
          <a:prstGeom prst="rect">
            <a:avLst/>
          </a:prstGeom>
          <a:noFill/>
        </p:spPr>
        <p:txBody>
          <a:bodyPr wrap="square" rtlCol="0">
            <a:spAutoFit/>
          </a:bodyPr>
          <a:lstStyle/>
          <a:p>
            <a:r>
              <a:rPr lang="en-GB" dirty="0"/>
              <a:t>You will need to Ctrl + click the </a:t>
            </a:r>
          </a:p>
          <a:p>
            <a:r>
              <a:rPr lang="en-GB" dirty="0"/>
              <a:t>Picture to download the text for </a:t>
            </a:r>
            <a:r>
              <a:rPr lang="en-GB"/>
              <a:t>today’s activity.</a:t>
            </a:r>
            <a:endParaRPr lang="en-GB" dirty="0"/>
          </a:p>
        </p:txBody>
      </p:sp>
    </p:spTree>
    <p:extLst>
      <p:ext uri="{BB962C8B-B14F-4D97-AF65-F5344CB8AC3E}">
        <p14:creationId xmlns:p14="http://schemas.microsoft.com/office/powerpoint/2010/main" val="121173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1075815"/>
            <a:ext cx="11774905" cy="5632311"/>
          </a:xfrm>
          <a:prstGeom prst="rect">
            <a:avLst/>
          </a:prstGeom>
          <a:noFill/>
        </p:spPr>
        <p:txBody>
          <a:bodyPr wrap="square" rtlCol="0">
            <a:spAutoFit/>
          </a:bodyPr>
          <a:lstStyle/>
          <a:p>
            <a:pPr marL="514350" indent="-514350">
              <a:buFont typeface="+mj-lt"/>
              <a:buAutoNum type="arabicPeriod"/>
            </a:pPr>
            <a:r>
              <a:rPr lang="en-GB" dirty="0">
                <a:latin typeface="Arial Rounded MT Bold" panose="020F0704030504030204" pitchFamily="34" charset="77"/>
              </a:rPr>
              <a:t>Look at ‘A World of Magical Beasts’. What two adjectives are used to describe the beasts in the opening sentence?</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What is a centaur?</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Look at the page ’The Phoenix’. What is Heliopolis?</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The phoenix differs in appearance according to ancient Egyptian mythology and ancient Greek &amp; Roman legends. Identify one animal it is compared to in Egyptian mythology and one animal it is compared to in Greek legends.</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Look at the page ‘Giants’. What are the </a:t>
            </a:r>
            <a:r>
              <a:rPr lang="en-GB" dirty="0" err="1">
                <a:latin typeface="Arial Rounded MT Bold" panose="020F0704030504030204" pitchFamily="34" charset="77"/>
              </a:rPr>
              <a:t>Asilky</a:t>
            </a:r>
            <a:r>
              <a:rPr lang="en-GB" dirty="0">
                <a:latin typeface="Arial Rounded MT Bold" panose="020F0704030504030204" pitchFamily="34" charset="77"/>
              </a:rPr>
              <a:t> also known as? Circle one answer.</a:t>
            </a:r>
            <a:br>
              <a:rPr lang="en-GB" dirty="0">
                <a:latin typeface="Arial Rounded MT Bold" panose="020F0704030504030204" pitchFamily="34" charset="77"/>
              </a:rPr>
            </a:br>
            <a:r>
              <a:rPr lang="en-GB" dirty="0">
                <a:latin typeface="Arial Rounded MT Bold" panose="020F0704030504030204" pitchFamily="34" charset="77"/>
              </a:rPr>
              <a:t>Frost giants             Russian giants              Irish giants            Scottish giants</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According to the text, what causes the ground to shake?</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Look at the page ‘Fearsome Giants’. Who causes Finn to shake with fear?</a:t>
            </a:r>
            <a:br>
              <a:rPr lang="en-GB" dirty="0">
                <a:latin typeface="Arial Rounded MT Bold" panose="020F0704030504030204" pitchFamily="34" charset="77"/>
              </a:rPr>
            </a:b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How does the </a:t>
            </a:r>
            <a:r>
              <a:rPr lang="en-GB" dirty="0" err="1">
                <a:latin typeface="Arial Rounded MT Bold" panose="020F0704030504030204" pitchFamily="34" charset="77"/>
              </a:rPr>
              <a:t>Windigo</a:t>
            </a:r>
            <a:r>
              <a:rPr lang="en-GB" dirty="0">
                <a:latin typeface="Arial Rounded MT Bold" panose="020F0704030504030204" pitchFamily="34" charset="77"/>
              </a:rPr>
              <a:t> travel without being seen?</a:t>
            </a:r>
            <a:br>
              <a:rPr lang="en-GB" dirty="0">
                <a:latin typeface="Arial Rounded MT Bold" panose="020F0704030504030204" pitchFamily="34" charset="77"/>
              </a:rPr>
            </a:br>
            <a:endParaRPr lang="en-GB" dirty="0">
              <a:latin typeface="Arial Rounded MT Bold" panose="020F0704030504030204" pitchFamily="34" charset="77"/>
            </a:endParaRP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A Miscellany of Magical Beasts</a:t>
            </a:r>
          </a:p>
        </p:txBody>
      </p:sp>
    </p:spTree>
    <p:extLst>
      <p:ext uri="{BB962C8B-B14F-4D97-AF65-F5344CB8AC3E}">
        <p14:creationId xmlns:p14="http://schemas.microsoft.com/office/powerpoint/2010/main" val="3645467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258</Words>
  <Application>Microsoft Office PowerPoint</Application>
  <PresentationFormat>Widescreen</PresentationFormat>
  <Paragraphs>24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–ible and –able </dc:title>
  <dc:creator>Microsoft Office User</dc:creator>
  <cp:lastModifiedBy>Jay Lacey</cp:lastModifiedBy>
  <cp:revision>30</cp:revision>
  <dcterms:created xsi:type="dcterms:W3CDTF">2020-04-15T13:53:23Z</dcterms:created>
  <dcterms:modified xsi:type="dcterms:W3CDTF">2020-04-16T17:53:47Z</dcterms:modified>
</cp:coreProperties>
</file>