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7"/>
  </p:notesMasterIdLst>
  <p:sldIdLst>
    <p:sldId id="320" r:id="rId2"/>
    <p:sldId id="338" r:id="rId3"/>
    <p:sldId id="340" r:id="rId4"/>
    <p:sldId id="339" r:id="rId5"/>
    <p:sldId id="34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3"/>
    <p:restoredTop sz="88623"/>
  </p:normalViewPr>
  <p:slideViewPr>
    <p:cSldViewPr snapToGrid="0" snapToObjects="1">
      <p:cViewPr varScale="1">
        <p:scale>
          <a:sx n="101" d="100"/>
          <a:sy n="101" d="100"/>
        </p:scale>
        <p:origin x="9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EB073-CEE4-EC41-A728-3D32BE1D780B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E5D77-2A61-3D42-B4BE-D8AED5E3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5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7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2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87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431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11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56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39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55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7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0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53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29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5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85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3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1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8E6-FDCA-0D41-B019-A75C64AA8CC7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2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55BF8E6-FDCA-0D41-B019-A75C64AA8CC7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FCD67-0B12-6E4F-A57C-0EB524DF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158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jp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4DDC893-E5EF-4CDE-B040-BA5B53AAD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F1A06D-D369-4974-8208-56120C5E7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DAD27A50-88D7-4E2A-8488-F2879768A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7C6ACD-2325-48C6-B9F3-C21563A05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081DF83-4F35-4560-87E6-0DE8AAAC3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C704F0F-1CD8-4DC1-AEE9-225958232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3" name="Picture 2" descr="A picture containing game&#10;&#10;Description automatically generated">
            <a:extLst>
              <a:ext uri="{FF2B5EF4-FFF2-40B4-BE49-F238E27FC236}">
                <a16:creationId xmlns:a16="http://schemas.microsoft.com/office/drawing/2014/main" id="{8EA1005D-FD3B-C246-8F96-37A1784EB5B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1780" b="5867"/>
          <a:stretch/>
        </p:blipFill>
        <p:spPr>
          <a:xfrm>
            <a:off x="1" y="-5"/>
            <a:ext cx="6095999" cy="5020241"/>
          </a:xfrm>
          <a:custGeom>
            <a:avLst/>
            <a:gdLst/>
            <a:ahLst/>
            <a:cxnLst/>
            <a:rect l="l" t="t" r="r" b="b"/>
            <a:pathLst>
              <a:path w="6095999" h="5020241">
                <a:moveTo>
                  <a:pt x="0" y="0"/>
                </a:moveTo>
                <a:lnTo>
                  <a:pt x="6095999" y="0"/>
                </a:lnTo>
                <a:lnTo>
                  <a:pt x="6095999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id="{CFDBEAF5-B1B3-2D4B-B561-D520D5E4C76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031" r="23103" b="1"/>
          <a:stretch/>
        </p:blipFill>
        <p:spPr>
          <a:xfrm>
            <a:off x="6096000" y="-5587"/>
            <a:ext cx="6095696" cy="4583103"/>
          </a:xfrm>
          <a:custGeom>
            <a:avLst/>
            <a:gdLst/>
            <a:ahLst/>
            <a:cxnLst/>
            <a:rect l="l" t="t" r="r" b="b"/>
            <a:pathLst>
              <a:path w="6095696" h="4583103">
                <a:moveTo>
                  <a:pt x="0" y="0"/>
                </a:moveTo>
                <a:lnTo>
                  <a:pt x="6095696" y="0"/>
                </a:lnTo>
                <a:lnTo>
                  <a:pt x="6095696" y="4057991"/>
                </a:lnTo>
                <a:lnTo>
                  <a:pt x="5818946" y="4110187"/>
                </a:lnTo>
                <a:lnTo>
                  <a:pt x="5543413" y="4159931"/>
                </a:lnTo>
                <a:lnTo>
                  <a:pt x="5266662" y="4208624"/>
                </a:lnTo>
                <a:lnTo>
                  <a:pt x="4988691" y="4250310"/>
                </a:lnTo>
                <a:lnTo>
                  <a:pt x="4711940" y="4292347"/>
                </a:lnTo>
                <a:lnTo>
                  <a:pt x="4433969" y="4331582"/>
                </a:lnTo>
                <a:lnTo>
                  <a:pt x="4159656" y="4365211"/>
                </a:lnTo>
                <a:lnTo>
                  <a:pt x="3881685" y="4397089"/>
                </a:lnTo>
                <a:lnTo>
                  <a:pt x="3604934" y="4426165"/>
                </a:lnTo>
                <a:lnTo>
                  <a:pt x="3333059" y="4451387"/>
                </a:lnTo>
                <a:lnTo>
                  <a:pt x="3057527" y="4476609"/>
                </a:lnTo>
                <a:lnTo>
                  <a:pt x="2785652" y="4497628"/>
                </a:lnTo>
                <a:lnTo>
                  <a:pt x="2513777" y="4514092"/>
                </a:lnTo>
                <a:lnTo>
                  <a:pt x="2243122" y="4531258"/>
                </a:lnTo>
                <a:lnTo>
                  <a:pt x="1974904" y="4545620"/>
                </a:lnTo>
                <a:lnTo>
                  <a:pt x="1709125" y="4555779"/>
                </a:lnTo>
                <a:lnTo>
                  <a:pt x="1443346" y="4564537"/>
                </a:lnTo>
                <a:lnTo>
                  <a:pt x="1180006" y="4572944"/>
                </a:lnTo>
                <a:lnTo>
                  <a:pt x="920323" y="4576798"/>
                </a:lnTo>
                <a:lnTo>
                  <a:pt x="660640" y="4581001"/>
                </a:lnTo>
                <a:lnTo>
                  <a:pt x="404614" y="4583103"/>
                </a:lnTo>
                <a:lnTo>
                  <a:pt x="151027" y="4581001"/>
                </a:lnTo>
                <a:lnTo>
                  <a:pt x="0" y="4581001"/>
                </a:lnTo>
                <a:close/>
              </a:path>
            </a:pathLst>
          </a:custGeom>
        </p:spPr>
      </p:pic>
      <p:sp>
        <p:nvSpPr>
          <p:cNvPr id="23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92BE8B-1627-754F-901A-B2C1D799FEB8}"/>
              </a:ext>
            </a:extLst>
          </p:cNvPr>
          <p:cNvSpPr txBox="1"/>
          <p:nvPr/>
        </p:nvSpPr>
        <p:spPr>
          <a:xfrm>
            <a:off x="636916" y="4854346"/>
            <a:ext cx="10407602" cy="8680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rgbClr val="EBEBEB"/>
                </a:solidFill>
                <a:latin typeface="Arial Rounded MT Bold" panose="020F0704030504030204" pitchFamily="34" charset="77"/>
                <a:ea typeface="+mj-ea"/>
                <a:cs typeface="+mj-cs"/>
              </a:rPr>
              <a:t>End of Year Reflection</a:t>
            </a:r>
          </a:p>
        </p:txBody>
      </p:sp>
    </p:spTree>
    <p:extLst>
      <p:ext uri="{BB962C8B-B14F-4D97-AF65-F5344CB8AC3E}">
        <p14:creationId xmlns:p14="http://schemas.microsoft.com/office/powerpoint/2010/main" val="837626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40418A-D549-4636-87B3-30481DF6B9A2}"/>
              </a:ext>
            </a:extLst>
          </p:cNvPr>
          <p:cNvSpPr/>
          <p:nvPr/>
        </p:nvSpPr>
        <p:spPr>
          <a:xfrm>
            <a:off x="449705" y="344774"/>
            <a:ext cx="9533744" cy="553137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WE MADE IT!</a:t>
            </a:r>
          </a:p>
          <a:p>
            <a:pPr algn="ctr"/>
            <a:endParaRPr lang="en-GB" sz="24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YOUR FINAL LESSON IN YEAR 5 HAS ARRIVED.</a:t>
            </a:r>
          </a:p>
          <a:p>
            <a:pPr algn="ctr"/>
            <a:endParaRPr lang="en-GB" sz="24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You have so much to be proud of and a lot you can reflect on (especially as this year has been quite different to the ones we have experienced so far).</a:t>
            </a:r>
          </a:p>
          <a:p>
            <a:pPr algn="ctr"/>
            <a:endParaRPr lang="en-GB" sz="24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For today’s task, you will be reflecting on your time as a year 5 pupil, thinking about the positive memories you have made and what you have experienced this year.</a:t>
            </a:r>
          </a:p>
        </p:txBody>
      </p:sp>
    </p:spTree>
    <p:extLst>
      <p:ext uri="{BB962C8B-B14F-4D97-AF65-F5344CB8AC3E}">
        <p14:creationId xmlns:p14="http://schemas.microsoft.com/office/powerpoint/2010/main" val="2545107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40418A-D549-4636-87B3-30481DF6B9A2}"/>
              </a:ext>
            </a:extLst>
          </p:cNvPr>
          <p:cNvSpPr/>
          <p:nvPr/>
        </p:nvSpPr>
        <p:spPr>
          <a:xfrm>
            <a:off x="449705" y="134911"/>
            <a:ext cx="9533744" cy="346272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Today, you will think about and discuss the following:</a:t>
            </a: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indent="-34290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favourite memories</a:t>
            </a:r>
          </a:p>
          <a:p>
            <a:pPr marL="342900" indent="-34290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proudest achievements</a:t>
            </a:r>
          </a:p>
          <a:p>
            <a:pPr marL="342900" indent="-34290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messages you have for teachers (this could be your current teacher or your new one)</a:t>
            </a:r>
          </a:p>
          <a:p>
            <a:pPr marL="342900" indent="-34290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you are looking forward to next year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Anything you may feel anxious about</a:t>
            </a:r>
            <a:endParaRPr lang="en-GB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FCE146-78A7-48EE-A91A-0C1756A14BB5}"/>
              </a:ext>
            </a:extLst>
          </p:cNvPr>
          <p:cNvSpPr/>
          <p:nvPr/>
        </p:nvSpPr>
        <p:spPr>
          <a:xfrm>
            <a:off x="449705" y="3897442"/>
            <a:ext cx="9533744" cy="262327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How you present your information is up to you. You may wish to do this in a scrapbook style with pictures and captions, you could answer these questions in paragraphs or you may make up your own designs. </a:t>
            </a:r>
          </a:p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On the next page are some suggestions, but this is completely up to you.</a:t>
            </a:r>
            <a:endParaRPr lang="en-GB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93F8A33D-489A-4BFD-B84C-6C7B8F0F715E}"/>
              </a:ext>
            </a:extLst>
          </p:cNvPr>
          <p:cNvSpPr/>
          <p:nvPr/>
        </p:nvSpPr>
        <p:spPr>
          <a:xfrm>
            <a:off x="10088379" y="2338464"/>
            <a:ext cx="2028669" cy="3117955"/>
          </a:xfrm>
          <a:prstGeom prst="hear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Rounded MT Bold" panose="020F0704030504030204" pitchFamily="34" charset="0"/>
              </a:rPr>
              <a:t>We would love to see your work!</a:t>
            </a:r>
          </a:p>
        </p:txBody>
      </p:sp>
    </p:spTree>
    <p:extLst>
      <p:ext uri="{BB962C8B-B14F-4D97-AF65-F5344CB8AC3E}">
        <p14:creationId xmlns:p14="http://schemas.microsoft.com/office/powerpoint/2010/main" val="411529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8B08019-2EF6-4E0E-90AB-21CEBA75B0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294825"/>
              </p:ext>
            </p:extLst>
          </p:nvPr>
        </p:nvGraphicFramePr>
        <p:xfrm>
          <a:off x="533400" y="0"/>
          <a:ext cx="4719637" cy="6678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5667037" imgH="8019948" progId="AcroExch.Document.DC">
                  <p:embed/>
                </p:oleObj>
              </mc:Choice>
              <mc:Fallback>
                <p:oleObj name="Acrobat Document" r:id="rId3" imgW="5667037" imgH="801994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0"/>
                        <a:ext cx="4719637" cy="6678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7F9A775-71A6-4D79-B67A-DA31FE1010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462" y="0"/>
            <a:ext cx="5464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08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9B75E0B-65F2-42DB-85CE-EBCBCE67BB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088436"/>
              </p:ext>
            </p:extLst>
          </p:nvPr>
        </p:nvGraphicFramePr>
        <p:xfrm>
          <a:off x="524654" y="-2"/>
          <a:ext cx="4826833" cy="6830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crobat Document" r:id="rId3" imgW="5667037" imgH="8019948" progId="AcroExch.Document.DC">
                  <p:embed/>
                </p:oleObj>
              </mc:Choice>
              <mc:Fallback>
                <p:oleObj name="Acrobat Document" r:id="rId3" imgW="5667037" imgH="801994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4654" y="-2"/>
                        <a:ext cx="4826833" cy="6830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E26EBBA-9922-455A-AD53-BE43AC80DD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984821"/>
              </p:ext>
            </p:extLst>
          </p:nvPr>
        </p:nvGraphicFramePr>
        <p:xfrm>
          <a:off x="6630649" y="-1"/>
          <a:ext cx="4826833" cy="6830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crobat Document" r:id="rId5" imgW="5667037" imgH="8019948" progId="AcroExch.Document.DC">
                  <p:embed/>
                </p:oleObj>
              </mc:Choice>
              <mc:Fallback>
                <p:oleObj name="Acrobat Document" r:id="rId5" imgW="5667037" imgH="8019948" progId="AcroExch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36C5D0A-17FD-43A0-8B07-A07037BF29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30649" y="-1"/>
                        <a:ext cx="4826833" cy="6830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43066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159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Arial Rounded MT Bold</vt:lpstr>
      <vt:lpstr>Calibri</vt:lpstr>
      <vt:lpstr>Century Gothic</vt:lpstr>
      <vt:lpstr>Times New Roman</vt:lpstr>
      <vt:lpstr>Wingdings 3</vt:lpstr>
      <vt:lpstr>Ion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Abigail Nicholls</cp:lastModifiedBy>
  <cp:revision>34</cp:revision>
  <dcterms:created xsi:type="dcterms:W3CDTF">2020-05-28T10:11:22Z</dcterms:created>
  <dcterms:modified xsi:type="dcterms:W3CDTF">2020-06-30T07:01:54Z</dcterms:modified>
</cp:coreProperties>
</file>