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Year 6 Revision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 smtClean="0"/>
              <a:t>Number and Place </a:t>
            </a:r>
            <a:r>
              <a:rPr lang="en-GB" smtClean="0"/>
              <a:t>Value </a:t>
            </a:r>
            <a:r>
              <a:rPr lang="en-GB" smtClean="0"/>
              <a:t>#1</a:t>
            </a:r>
            <a:endParaRPr lang="en-GB" dirty="0" smtClean="0"/>
          </a:p>
          <a:p>
            <a:r>
              <a:rPr lang="en-GB" dirty="0" smtClean="0"/>
              <a:t>Reading and writing numbers to 10 000 000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28504"/>
              </p:ext>
            </p:extLst>
          </p:nvPr>
        </p:nvGraphicFramePr>
        <p:xfrm>
          <a:off x="1328548" y="2486122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9348272">
            <a:off x="9908172" y="207359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To read numbers we must understand the place value grid.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348272">
            <a:off x="8967500" y="188309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Tens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 rot="19348272">
            <a:off x="7737906" y="188309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Hundreds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 rot="19348272">
            <a:off x="6506882" y="188309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 rot="19348272">
            <a:off x="5374272" y="1716840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Ten thousands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 rot="19348272">
            <a:off x="3971500" y="171684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Hundred thousands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 rot="19348272">
            <a:off x="2874246" y="171684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 rot="19348272">
            <a:off x="1488072" y="166025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Ten millions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7441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44544"/>
              </p:ext>
            </p:extLst>
          </p:nvPr>
        </p:nvGraphicFramePr>
        <p:xfrm>
          <a:off x="1328548" y="2486122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96347" y="321384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78136" y="158522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69028" y="340930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50817" y="158522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08853" y="144776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410632" y="1027185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To read numbers we group together the millions, thousands and ones.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the millions: five million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569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Then the thousands: six hundred and eight thousand.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531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Finally the hundreds: three hundred and fourteen.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940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it altogether: </a:t>
            </a:r>
            <a:r>
              <a:rPr lang="en-GB" dirty="0" smtClean="0">
                <a:solidFill>
                  <a:srgbClr val="FF0000"/>
                </a:solidFill>
              </a:rPr>
              <a:t>five million, six hundred and eight thousand, three hundred and fourteen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8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32205"/>
              </p:ext>
            </p:extLst>
          </p:nvPr>
        </p:nvGraphicFramePr>
        <p:xfrm>
          <a:off x="1328548" y="2486122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96347" y="321384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78136" y="158522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69028" y="340930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50817" y="158522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08853" y="144776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410632" y="1027185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To read numbers we group together the millions, thousands and ones.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the millions: fifteen million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Then the thousands: two hundred and ten thousand. 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Finally the hundreds: eight hundred and forty three.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986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it altogether: </a:t>
            </a:r>
            <a:r>
              <a:rPr lang="en-GB" dirty="0" smtClean="0">
                <a:solidFill>
                  <a:srgbClr val="FF0000"/>
                </a:solidFill>
              </a:rPr>
              <a:t>fifteen million, two hundred and ten thousand, eight hundred and forty three. 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77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19492"/>
              </p:ext>
            </p:extLst>
          </p:nvPr>
        </p:nvGraphicFramePr>
        <p:xfrm>
          <a:off x="1328548" y="2486122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96347" y="321384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78136" y="158522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69028" y="340930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50817" y="158522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08853" y="144776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410632" y="1027185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To read numbers we group together the millions, thousands and ones.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the millions: one million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Then the thousands: six thousand. 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Finally the hundreds: seven.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it altogether: </a:t>
            </a:r>
            <a:r>
              <a:rPr lang="en-GB" dirty="0" smtClean="0">
                <a:solidFill>
                  <a:srgbClr val="FF0000"/>
                </a:solidFill>
              </a:rPr>
              <a:t>one million, six thousand and seven.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09771"/>
              </p:ext>
            </p:extLst>
          </p:nvPr>
        </p:nvGraphicFramePr>
        <p:xfrm>
          <a:off x="1328548" y="2486122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 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96347" y="321384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78136" y="158522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69028" y="340930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50817" y="158522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08853" y="144776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410632" y="1027185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To read numbers we group together the millions, thousands and ones.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the millions: seven million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567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Then the thousands: two hundred and four thousand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Finally the hundreds: three hundred and fifty three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993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it altogether: </a:t>
            </a:r>
            <a:r>
              <a:rPr lang="en-GB" dirty="0" smtClean="0">
                <a:solidFill>
                  <a:srgbClr val="FF0000"/>
                </a:solidFill>
              </a:rPr>
              <a:t>seven million, two hundred and four thousand,  three hundred and fifty three.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43673"/>
              </p:ext>
            </p:extLst>
          </p:nvPr>
        </p:nvGraphicFramePr>
        <p:xfrm>
          <a:off x="1278078" y="4896813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45877" y="2732075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27666" y="399591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18558" y="2751621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00347" y="399591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58383" y="385845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360162" y="3437876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Writing numbers in digits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8381" y="945572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number: four million, three hundred and nineteen thousand, six hundred and two. 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458383" y="1659081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Identify the </a:t>
            </a:r>
            <a:r>
              <a:rPr lang="en-GB" dirty="0" smtClean="0">
                <a:solidFill>
                  <a:srgbClr val="FF0000"/>
                </a:solidFill>
              </a:rPr>
              <a:t>millions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thousands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B050"/>
                </a:solidFill>
              </a:rPr>
              <a:t>ones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458381" y="2502229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number: </a:t>
            </a:r>
            <a:r>
              <a:rPr lang="en-GB" dirty="0" smtClean="0">
                <a:solidFill>
                  <a:srgbClr val="FF0000"/>
                </a:solidFill>
              </a:rPr>
              <a:t>four million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three hundred and nineteen thousand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B050"/>
                </a:solidFill>
              </a:rPr>
              <a:t>six hundred and two</a:t>
            </a:r>
            <a:r>
              <a:rPr lang="en-GB" dirty="0" smtClean="0"/>
              <a:t>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35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2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78497"/>
              </p:ext>
            </p:extLst>
          </p:nvPr>
        </p:nvGraphicFramePr>
        <p:xfrm>
          <a:off x="1278078" y="4896813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45877" y="2732075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27666" y="399591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18558" y="2751621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00347" y="399591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58383" y="385845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360162" y="3437876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Writing numbers in digits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8381" y="945572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number: four million, three hundred and nineteen thousand, six hundred and two. 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458383" y="1659081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Identify the </a:t>
            </a:r>
            <a:r>
              <a:rPr lang="en-GB" dirty="0" smtClean="0">
                <a:solidFill>
                  <a:srgbClr val="FF0000"/>
                </a:solidFill>
              </a:rPr>
              <a:t>millions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thousands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B050"/>
                </a:solidFill>
              </a:rPr>
              <a:t>ones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458381" y="2502229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number: </a:t>
            </a:r>
            <a:r>
              <a:rPr lang="en-GB" dirty="0" smtClean="0">
                <a:solidFill>
                  <a:srgbClr val="FF0000"/>
                </a:solidFill>
              </a:rPr>
              <a:t>seven million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five hundred and thirty one thousand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B050"/>
                </a:solidFill>
              </a:rPr>
              <a:t>three hundred and forty six</a:t>
            </a:r>
            <a:r>
              <a:rPr lang="en-GB" dirty="0" smtClean="0"/>
              <a:t>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55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2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23355"/>
              </p:ext>
            </p:extLst>
          </p:nvPr>
        </p:nvGraphicFramePr>
        <p:xfrm>
          <a:off x="1278078" y="4896813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45877" y="2732075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27666" y="399591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518558" y="2751621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00347" y="399591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58383" y="385845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2360162" y="3437876"/>
            <a:ext cx="420099" cy="23440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Writing numbers in digits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8381" y="945572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number: four million, three hundred and nineteen thousand, six hundred and two. 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458383" y="1659081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Identify the </a:t>
            </a:r>
            <a:r>
              <a:rPr lang="en-GB" dirty="0" smtClean="0">
                <a:solidFill>
                  <a:srgbClr val="FF0000"/>
                </a:solidFill>
              </a:rPr>
              <a:t>millions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thousands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B050"/>
                </a:solidFill>
              </a:rPr>
              <a:t>ones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458381" y="2502229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the number: </a:t>
            </a:r>
            <a:r>
              <a:rPr lang="en-GB" dirty="0" smtClean="0">
                <a:solidFill>
                  <a:srgbClr val="FF0000"/>
                </a:solidFill>
              </a:rPr>
              <a:t>ten million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four thousand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B050"/>
                </a:solidFill>
              </a:rPr>
              <a:t>and ninety one</a:t>
            </a:r>
            <a:r>
              <a:rPr lang="en-GB" dirty="0" smtClean="0"/>
              <a:t>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03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2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717</TotalTime>
  <Words>532</Words>
  <Application>Microsoft Office PowerPoint</Application>
  <PresentationFormat>Custom</PresentationFormat>
  <Paragraphs>180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Len</cp:lastModifiedBy>
  <cp:revision>65</cp:revision>
  <dcterms:created xsi:type="dcterms:W3CDTF">2020-03-20T11:22:32Z</dcterms:created>
  <dcterms:modified xsi:type="dcterms:W3CDTF">2020-04-14T13:49:40Z</dcterms:modified>
</cp:coreProperties>
</file>