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8" r:id="rId4"/>
    <p:sldId id="270" r:id="rId5"/>
    <p:sldId id="25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5358-D538-46EC-90CF-E5E2EA8D6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B69C8-89F5-4D14-A0AB-570DFC1B4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EF88E-9F74-43E6-949F-F1BBB333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FAB86-DC26-4C4C-9906-9302611C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C629F-8FD2-48BE-95FB-7EA9C7F4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9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A1FE-4549-4898-B51C-975F6F0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F2178-2C68-4921-A178-30C8EF99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89A94-3904-4837-91BE-6E7F8465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0730-8B49-450B-A34F-2FCA72BF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658F9-74B3-44B3-92DA-0AE80085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9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AA7D82-FD51-4349-8442-7C16522CB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96D88-5384-42F7-AD84-BB6D313DA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8647-B396-4319-84E6-87268D21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A044F-A742-4FD1-9342-644857BC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2340-4D9A-4C76-B148-3EEB7496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7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52D9-59D9-433E-95EB-28283502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B6F7-0E78-42CE-AA86-765BB26D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3137C-F9EA-45D6-9663-285A134B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D73E2-5AB5-4AE3-9761-FF652E86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2E519-6D04-498F-B27B-54C10FAC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8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CBE0-F36B-4852-93FD-5FD8DEDB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8D25-6E3A-48F4-9870-F2A8CEA5D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22562-5E70-4286-88AF-8A27DB3C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B476-A62E-4D73-9DE7-405034AD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6452B-5569-40B3-AE2D-357902D2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7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B105-A156-4051-ACC6-F14A7E2A7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B200C-863D-496F-ABF6-E58F57017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B0E4D-ED21-4EE3-B03E-5A2B58A0B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9133F-5B9D-47E2-AA32-9EFA8B31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33303-7B27-4D6D-B224-9203687C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FBB2-3691-45E9-90BB-FF46A73F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9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862F-9ADB-4BCC-B673-D0B86ED5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C4F1-F02C-4123-8CB7-9502A896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FA303-EFAA-434A-814A-D32A392C6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0A400-A7D4-4276-9C2B-F7F8625B7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6C956-8D53-4E9A-A1D7-F1C3EE6AF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3EF65-5C88-433E-BBDA-96F64548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AC4E99-AF6E-4869-87F5-ACB9F9BD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3A6CB9-814B-447B-95BC-5C91D0C7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8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2937-C994-42E8-941E-7D4A6679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36892-3D8E-4581-8777-5B3E6B3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92C0-8BE4-474F-832B-A027D3B2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6299F-AD6D-433A-B7F4-B8938E7D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4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C1EEC-244B-459E-94FB-B09EDC569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90502-CA4B-4AF5-80F6-A917B499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45DF8-7427-4C1C-BA97-809AA616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8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E6D-829F-4213-B13B-EF187DC5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2C0B9-95F3-491C-8933-0E43B4F3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AE1CD-2829-47C7-A3F5-00CE4034A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A0AF2-C258-4E6B-B7E9-6D08FA62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F60AB-D31F-404D-83B9-7395AC12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32382-2EBA-4DDB-93EF-F9C5F5E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3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C1F2-5609-426F-B014-0A5C79A5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2E643-DE36-49BF-9870-4F8343D73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50C81-A6EF-48F4-A5CF-092B2A98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107CB-1D7E-49F5-A908-DBB7E0C3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31C34-7F6A-4AC2-B9A5-7F21A1EB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A84F1-2FE5-432C-96F4-FB332E41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EED6D-B65F-41B8-ABB8-3B2806AC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2F6CF-0EE9-4FC5-9AAC-4708463B9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42A45-2E6A-4124-A6CB-54055013D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B4D4-6898-4AEE-A88F-3FC84E6A7F7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1C5B-762C-4D96-A905-992DEE3F1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3120-72E8-4323-BB0B-E89B37CF1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7286-71E1-4E60-B1A9-9AD1AB0AA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17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1524000" y="1775104"/>
            <a:ext cx="9144000" cy="1179443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Thursday: </a:t>
            </a:r>
            <a:r>
              <a:rPr lang="en-GB" dirty="0">
                <a:solidFill>
                  <a:srgbClr val="00B0F0"/>
                </a:solidFill>
                <a:latin typeface="Arial Rounded MT Bold" panose="020F0704030504030204" pitchFamily="34" charset="0"/>
              </a:rPr>
              <a:t>Spelling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478028-CAEB-4A20-8AEC-CA08A02DE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7" y="3374064"/>
            <a:ext cx="3266123" cy="316019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C28BE1-7BB2-43EF-BA7A-5C78516F4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390" y="3903454"/>
            <a:ext cx="5261610" cy="26308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FFCCD1-2300-44A8-AE80-0CB39E91077B}"/>
              </a:ext>
            </a:extLst>
          </p:cNvPr>
          <p:cNvSpPr txBox="1"/>
          <p:nvPr/>
        </p:nvSpPr>
        <p:spPr>
          <a:xfrm>
            <a:off x="3863340" y="3644292"/>
            <a:ext cx="28117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Eighth</a:t>
            </a:r>
          </a:p>
          <a:p>
            <a:pPr algn="ctr"/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Neighbour</a:t>
            </a:r>
          </a:p>
        </p:txBody>
      </p:sp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478028-CAEB-4A20-8AEC-CA08A02DE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17" y="3374064"/>
            <a:ext cx="3266123" cy="316019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C28BE1-7BB2-43EF-BA7A-5C78516F4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390" y="3903454"/>
            <a:ext cx="5261610" cy="26308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FFCCD1-2300-44A8-AE80-0CB39E91077B}"/>
              </a:ext>
            </a:extLst>
          </p:cNvPr>
          <p:cNvSpPr txBox="1"/>
          <p:nvPr/>
        </p:nvSpPr>
        <p:spPr>
          <a:xfrm>
            <a:off x="3863340" y="3644292"/>
            <a:ext cx="28117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Eighth</a:t>
            </a:r>
          </a:p>
          <a:p>
            <a:pPr algn="ctr"/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Neighbour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FECA-5EF7-4658-9F44-46B1B319C80A}"/>
              </a:ext>
            </a:extLst>
          </p:cNvPr>
          <p:cNvSpPr/>
          <p:nvPr/>
        </p:nvSpPr>
        <p:spPr>
          <a:xfrm>
            <a:off x="597217" y="845127"/>
            <a:ext cx="11068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Both words have the long /a/ sound but are </a:t>
            </a:r>
            <a:endParaRPr lang="en-GB" sz="4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spelt with '</a:t>
            </a:r>
            <a:r>
              <a:rPr lang="en-GB" sz="40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ei</a:t>
            </a:r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'.</a:t>
            </a:r>
            <a:endParaRPr lang="en-GB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0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6847A-3F18-459D-A908-45FE8B64C737}"/>
              </a:ext>
            </a:extLst>
          </p:cNvPr>
          <p:cNvSpPr/>
          <p:nvPr/>
        </p:nvSpPr>
        <p:spPr>
          <a:xfrm>
            <a:off x="144535" y="229672"/>
            <a:ext cx="12047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How else can the long /a/ sound be formed?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E89A98-FC3C-4C73-A28D-3752E096F6AA}"/>
              </a:ext>
            </a:extLst>
          </p:cNvPr>
          <p:cNvSpPr/>
          <p:nvPr/>
        </p:nvSpPr>
        <p:spPr>
          <a:xfrm>
            <a:off x="296935" y="1325047"/>
            <a:ext cx="5857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Short /a/ = Apple</a:t>
            </a:r>
          </a:p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Long /a/ = Neighbour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mage result for train">
            <a:extLst>
              <a:ext uri="{FF2B5EF4-FFF2-40B4-BE49-F238E27FC236}">
                <a16:creationId xmlns:a16="http://schemas.microsoft.com/office/drawing/2014/main" id="{127269FF-25C1-4647-A26E-5867AE664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" y="3428999"/>
            <a:ext cx="3376613" cy="243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nake">
            <a:extLst>
              <a:ext uri="{FF2B5EF4-FFF2-40B4-BE49-F238E27FC236}">
                <a16:creationId xmlns:a16="http://schemas.microsoft.com/office/drawing/2014/main" id="{89DB7BE3-3BBE-4AB0-9A8B-FB08C51C6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40" y="3269290"/>
            <a:ext cx="3676650" cy="22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persons hand&#10;&#10;Description automatically generated">
            <a:extLst>
              <a:ext uri="{FF2B5EF4-FFF2-40B4-BE49-F238E27FC236}">
                <a16:creationId xmlns:a16="http://schemas.microsoft.com/office/drawing/2014/main" id="{8AD88845-F008-47CF-9EE0-B75A67B60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525" y="3040833"/>
            <a:ext cx="2319339" cy="30860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9F00DD8-5F22-4FD8-A2FE-05A4867D9F37}"/>
              </a:ext>
            </a:extLst>
          </p:cNvPr>
          <p:cNvSpPr/>
          <p:nvPr/>
        </p:nvSpPr>
        <p:spPr>
          <a:xfrm>
            <a:off x="1167333" y="5917302"/>
            <a:ext cx="1446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tr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ai</a:t>
            </a:r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F02F95-1EE0-43F2-B132-A095EF74961D}"/>
              </a:ext>
            </a:extLst>
          </p:cNvPr>
          <p:cNvSpPr/>
          <p:nvPr/>
        </p:nvSpPr>
        <p:spPr>
          <a:xfrm>
            <a:off x="9970887" y="6088559"/>
            <a:ext cx="1403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pr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347ED5-5489-4579-BB58-6E1C0F81DE16}"/>
              </a:ext>
            </a:extLst>
          </p:cNvPr>
          <p:cNvSpPr/>
          <p:nvPr/>
        </p:nvSpPr>
        <p:spPr>
          <a:xfrm>
            <a:off x="5444960" y="5532953"/>
            <a:ext cx="1804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sn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</a:t>
            </a:r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k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30100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6847A-3F18-459D-A908-45FE8B64C737}"/>
              </a:ext>
            </a:extLst>
          </p:cNvPr>
          <p:cNvSpPr/>
          <p:nvPr/>
        </p:nvSpPr>
        <p:spPr>
          <a:xfrm>
            <a:off x="144535" y="229672"/>
            <a:ext cx="1200969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How many words can you think of that have</a:t>
            </a:r>
          </a:p>
          <a:p>
            <a:pPr algn="ctr"/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 long /a/ sound spelt with “</a:t>
            </a:r>
            <a:r>
              <a:rPr lang="en-GB" sz="44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ei</a:t>
            </a:r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”?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5AF4DB-46DE-4A5A-A828-97757ED58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035" y="1946453"/>
            <a:ext cx="6757821" cy="447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8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56FD1D-4C5D-4E7F-89AD-A00F1BB1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35" y="143620"/>
            <a:ext cx="7409665" cy="65849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521722-8122-4D35-B3D2-68543EDDC7B4}"/>
              </a:ext>
            </a:extLst>
          </p:cNvPr>
          <p:cNvSpPr/>
          <p:nvPr/>
        </p:nvSpPr>
        <p:spPr>
          <a:xfrm>
            <a:off x="8091055" y="409781"/>
            <a:ext cx="389061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Some of your Year 5 and 6 words have been mixed in with your “</a:t>
            </a:r>
            <a:r>
              <a:rPr lang="en-GB" sz="44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ei</a:t>
            </a:r>
            <a:r>
              <a:rPr lang="en-GB" sz="44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” spellings. Can you find them all?</a:t>
            </a:r>
            <a:endParaRPr lang="en-GB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3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06FFB4-8808-4457-97C2-D826FD6137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9" t="11410" r="19911" b="13553"/>
          <a:stretch/>
        </p:blipFill>
        <p:spPr>
          <a:xfrm>
            <a:off x="201384" y="286236"/>
            <a:ext cx="9035922" cy="63533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3C92F5-3A8F-481A-B031-0D3E7A0841E8}"/>
              </a:ext>
            </a:extLst>
          </p:cNvPr>
          <p:cNvSpPr txBox="1"/>
          <p:nvPr/>
        </p:nvSpPr>
        <p:spPr>
          <a:xfrm>
            <a:off x="9479902" y="286236"/>
            <a:ext cx="25107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Choose ten spelling words and create your own story using them. Make sure that the word actually fits in the story.</a:t>
            </a:r>
          </a:p>
          <a:p>
            <a:pPr algn="ctr"/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For example: </a:t>
            </a:r>
          </a:p>
          <a:p>
            <a:pPr algn="ctr"/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“Mr Silvester knew he had to eat at a restaurant soon. He was incapable of buying vegetables and his parents always criticised him for it.”</a:t>
            </a:r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9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6</cp:revision>
  <dcterms:created xsi:type="dcterms:W3CDTF">2020-04-29T12:44:51Z</dcterms:created>
  <dcterms:modified xsi:type="dcterms:W3CDTF">2020-05-05T15:28:57Z</dcterms:modified>
</cp:coreProperties>
</file>