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59" r:id="rId3"/>
    <p:sldId id="261" r:id="rId4"/>
    <p:sldId id="262" r:id="rId5"/>
    <p:sldId id="263" r:id="rId6"/>
    <p:sldId id="264" r:id="rId7"/>
    <p:sldId id="265" r:id="rId8"/>
    <p:sldId id="266" r:id="rId9"/>
    <p:sldId id="267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783" autoAdjust="0"/>
    <p:restoredTop sz="94660"/>
  </p:normalViewPr>
  <p:slideViewPr>
    <p:cSldViewPr snapToGrid="0">
      <p:cViewPr varScale="1">
        <p:scale>
          <a:sx n="92" d="100"/>
          <a:sy n="92" d="100"/>
        </p:scale>
        <p:origin x="-192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14628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80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43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17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966077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14/04/2020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25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14/04/2020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96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14/04/2020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258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14/04/2020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29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14/04/2020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413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14/04/2020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847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6547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 smtClean="0"/>
              <a:t>Year 6 Revision</a:t>
            </a:r>
            <a:endParaRPr lang="en-GB" sz="6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77ADEEF-3406-4D4D-A9E2-0CF8DEA316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GB" dirty="0" smtClean="0"/>
              <a:t>Number and Place Value </a:t>
            </a:r>
            <a:r>
              <a:rPr lang="en-GB" dirty="0" smtClean="0"/>
              <a:t>#2</a:t>
            </a:r>
          </a:p>
          <a:p>
            <a:r>
              <a:rPr lang="en-GB" dirty="0" smtClean="0"/>
              <a:t>Digit and value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7628504"/>
              </p:ext>
            </p:extLst>
          </p:nvPr>
        </p:nvGraphicFramePr>
        <p:xfrm>
          <a:off x="1328548" y="2486122"/>
          <a:ext cx="1016231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0289"/>
                <a:gridCol w="1270289"/>
                <a:gridCol w="1270289"/>
                <a:gridCol w="1270289"/>
                <a:gridCol w="1270289"/>
                <a:gridCol w="1270289"/>
                <a:gridCol w="1270289"/>
                <a:gridCol w="127028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Tm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M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Hth</a:t>
                      </a:r>
                      <a:endParaRPr lang="en-GB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Tth</a:t>
                      </a:r>
                      <a:endParaRPr lang="en-GB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Th</a:t>
                      </a:r>
                      <a:endParaRPr lang="en-GB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H</a:t>
                      </a:r>
                      <a:endParaRPr lang="en-GB" dirty="0"/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T</a:t>
                      </a:r>
                      <a:endParaRPr lang="en-GB" dirty="0"/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O</a:t>
                      </a:r>
                      <a:endParaRPr lang="en-GB" dirty="0"/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 rot="19348272">
            <a:off x="9908172" y="2073595"/>
            <a:ext cx="20565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/>
              <a:t>Ones</a:t>
            </a:r>
            <a:endParaRPr lang="en-GB" sz="1200" dirty="0"/>
          </a:p>
        </p:txBody>
      </p:sp>
      <p:sp>
        <p:nvSpPr>
          <p:cNvPr id="11" name="TextBox 10"/>
          <p:cNvSpPr txBox="1"/>
          <p:nvPr/>
        </p:nvSpPr>
        <p:spPr>
          <a:xfrm>
            <a:off x="1901536" y="232096"/>
            <a:ext cx="9185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7030A0"/>
                </a:solidFill>
              </a:rPr>
              <a:t>Digit and value </a:t>
            </a:r>
            <a:endParaRPr lang="en-GB" dirty="0">
              <a:solidFill>
                <a:srgbClr val="7030A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 rot="19348272">
            <a:off x="8967500" y="1883095"/>
            <a:ext cx="20565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/>
              <a:t>Tens</a:t>
            </a:r>
            <a:endParaRPr lang="en-GB" sz="1200" dirty="0"/>
          </a:p>
        </p:txBody>
      </p:sp>
      <p:sp>
        <p:nvSpPr>
          <p:cNvPr id="21" name="TextBox 20"/>
          <p:cNvSpPr txBox="1"/>
          <p:nvPr/>
        </p:nvSpPr>
        <p:spPr>
          <a:xfrm rot="19348272">
            <a:off x="7737906" y="1883093"/>
            <a:ext cx="20565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/>
              <a:t>Hundreds</a:t>
            </a:r>
            <a:endParaRPr lang="en-GB" sz="1200" dirty="0"/>
          </a:p>
        </p:txBody>
      </p:sp>
      <p:sp>
        <p:nvSpPr>
          <p:cNvPr id="22" name="TextBox 21"/>
          <p:cNvSpPr txBox="1"/>
          <p:nvPr/>
        </p:nvSpPr>
        <p:spPr>
          <a:xfrm rot="19348272">
            <a:off x="6506882" y="1883094"/>
            <a:ext cx="20565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/>
              <a:t>Thousands</a:t>
            </a:r>
            <a:endParaRPr lang="en-GB" sz="1200" dirty="0"/>
          </a:p>
        </p:txBody>
      </p:sp>
      <p:sp>
        <p:nvSpPr>
          <p:cNvPr id="23" name="TextBox 22"/>
          <p:cNvSpPr txBox="1"/>
          <p:nvPr/>
        </p:nvSpPr>
        <p:spPr>
          <a:xfrm rot="19348272">
            <a:off x="5374272" y="1716840"/>
            <a:ext cx="20565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/>
              <a:t>Ten thousands</a:t>
            </a:r>
            <a:endParaRPr lang="en-GB" sz="1200" dirty="0"/>
          </a:p>
        </p:txBody>
      </p:sp>
      <p:sp>
        <p:nvSpPr>
          <p:cNvPr id="24" name="TextBox 23"/>
          <p:cNvSpPr txBox="1"/>
          <p:nvPr/>
        </p:nvSpPr>
        <p:spPr>
          <a:xfrm rot="19348272">
            <a:off x="3971500" y="1716841"/>
            <a:ext cx="20565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/>
              <a:t>Hundred thousands</a:t>
            </a:r>
            <a:endParaRPr lang="en-GB" sz="1200" dirty="0"/>
          </a:p>
        </p:txBody>
      </p:sp>
      <p:sp>
        <p:nvSpPr>
          <p:cNvPr id="25" name="TextBox 24"/>
          <p:cNvSpPr txBox="1"/>
          <p:nvPr/>
        </p:nvSpPr>
        <p:spPr>
          <a:xfrm rot="19348272">
            <a:off x="2874246" y="1716841"/>
            <a:ext cx="20565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/>
              <a:t>Millions</a:t>
            </a:r>
            <a:endParaRPr lang="en-GB" sz="1200" dirty="0"/>
          </a:p>
        </p:txBody>
      </p:sp>
      <p:sp>
        <p:nvSpPr>
          <p:cNvPr id="26" name="TextBox 25"/>
          <p:cNvSpPr txBox="1"/>
          <p:nvPr/>
        </p:nvSpPr>
        <p:spPr>
          <a:xfrm rot="19348272">
            <a:off x="1488072" y="1660253"/>
            <a:ext cx="20565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/>
              <a:t>Ten millions</a:t>
            </a:r>
            <a:endParaRPr lang="en-GB" sz="1200" dirty="0"/>
          </a:p>
        </p:txBody>
      </p:sp>
      <p:sp>
        <p:nvSpPr>
          <p:cNvPr id="3" name="TextBox 2"/>
          <p:cNvSpPr txBox="1"/>
          <p:nvPr/>
        </p:nvSpPr>
        <p:spPr>
          <a:xfrm>
            <a:off x="2867891" y="3779921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Digit </a:t>
            </a:r>
            <a:endParaRPr lang="en-GB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1616504" y="4326992"/>
            <a:ext cx="33832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Digit is the number which is in a specific place value column. </a:t>
            </a:r>
            <a:endParaRPr lang="en-GB" dirty="0"/>
          </a:p>
        </p:txBody>
      </p:sp>
      <p:sp>
        <p:nvSpPr>
          <p:cNvPr id="14" name="TextBox 13"/>
          <p:cNvSpPr txBox="1"/>
          <p:nvPr/>
        </p:nvSpPr>
        <p:spPr>
          <a:xfrm>
            <a:off x="8385291" y="3957660"/>
            <a:ext cx="8515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Value </a:t>
            </a:r>
            <a:endParaRPr lang="en-GB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7302359" y="4572910"/>
            <a:ext cx="33832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Value is how much that digit is worth.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4416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8" grpId="0"/>
      <p:bldP spid="21" grpId="0"/>
      <p:bldP spid="22" grpId="0"/>
      <p:bldP spid="23" grpId="0"/>
      <p:bldP spid="24" grpId="0"/>
      <p:bldP spid="25" grpId="0"/>
      <p:bldP spid="26" grpId="0"/>
      <p:bldP spid="3" grpId="0"/>
      <p:bldP spid="13" grpId="0"/>
      <p:bldP spid="14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1901536" y="232096"/>
            <a:ext cx="9185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7030A0"/>
                </a:solidFill>
              </a:rPr>
              <a:t>Value</a:t>
            </a:r>
            <a:endParaRPr lang="en-GB" dirty="0">
              <a:solidFill>
                <a:srgbClr val="7030A0"/>
              </a:solidFill>
            </a:endParaRPr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7856576"/>
              </p:ext>
            </p:extLst>
          </p:nvPr>
        </p:nvGraphicFramePr>
        <p:xfrm>
          <a:off x="1286984" y="3140750"/>
          <a:ext cx="1016231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0289"/>
                <a:gridCol w="1270289"/>
                <a:gridCol w="1270289"/>
                <a:gridCol w="1270289"/>
                <a:gridCol w="1270289"/>
                <a:gridCol w="1270289"/>
                <a:gridCol w="1270289"/>
                <a:gridCol w="127028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Tm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M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Hth</a:t>
                      </a:r>
                      <a:endParaRPr lang="en-GB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Tth</a:t>
                      </a:r>
                      <a:endParaRPr lang="en-GB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Th</a:t>
                      </a:r>
                      <a:endParaRPr lang="en-GB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H</a:t>
                      </a:r>
                      <a:endParaRPr lang="en-GB" dirty="0"/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T</a:t>
                      </a:r>
                      <a:endParaRPr lang="en-GB" dirty="0"/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O</a:t>
                      </a:r>
                      <a:endParaRPr lang="en-GB" dirty="0"/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5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8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4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6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683327" y="987137"/>
            <a:ext cx="42498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What is the value of the 8 in 3 584 363.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683327" y="1617519"/>
            <a:ext cx="50577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What we are asking is how much the 8 is worth.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2774373" y="4031673"/>
            <a:ext cx="2815936" cy="207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279369" y="4357256"/>
            <a:ext cx="67762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The 8 is in the ten thousand column – it is worth 8 ten thousands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279369" y="5081158"/>
            <a:ext cx="27581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We write this in digit form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395309" y="5763495"/>
            <a:ext cx="11272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solidFill>
                  <a:srgbClr val="FF0000"/>
                </a:solidFill>
              </a:rPr>
              <a:t>80 000</a:t>
            </a:r>
          </a:p>
        </p:txBody>
      </p:sp>
    </p:spTree>
    <p:extLst>
      <p:ext uri="{BB962C8B-B14F-4D97-AF65-F5344CB8AC3E}">
        <p14:creationId xmlns:p14="http://schemas.microsoft.com/office/powerpoint/2010/main" val="3250735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7" grpId="0"/>
      <p:bldP spid="28" grpId="0"/>
      <p:bldP spid="2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1901536" y="232096"/>
            <a:ext cx="9185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7030A0"/>
                </a:solidFill>
              </a:rPr>
              <a:t>Value</a:t>
            </a:r>
            <a:endParaRPr lang="en-GB" dirty="0">
              <a:solidFill>
                <a:srgbClr val="7030A0"/>
              </a:solidFill>
            </a:endParaRPr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1086180"/>
              </p:ext>
            </p:extLst>
          </p:nvPr>
        </p:nvGraphicFramePr>
        <p:xfrm>
          <a:off x="1286984" y="3140750"/>
          <a:ext cx="1016231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0289"/>
                <a:gridCol w="1270289"/>
                <a:gridCol w="1270289"/>
                <a:gridCol w="1270289"/>
                <a:gridCol w="1270289"/>
                <a:gridCol w="1270289"/>
                <a:gridCol w="1270289"/>
                <a:gridCol w="127028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Tm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M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Hth</a:t>
                      </a:r>
                      <a:endParaRPr lang="en-GB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Tth</a:t>
                      </a:r>
                      <a:endParaRPr lang="en-GB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Th</a:t>
                      </a:r>
                      <a:endParaRPr lang="en-GB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H</a:t>
                      </a:r>
                      <a:endParaRPr lang="en-GB" dirty="0"/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T</a:t>
                      </a:r>
                      <a:endParaRPr lang="en-GB" dirty="0"/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O</a:t>
                      </a:r>
                      <a:endParaRPr lang="en-GB" dirty="0"/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7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4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8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6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5</a:t>
                      </a:r>
                      <a:endParaRPr lang="en-GB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683327" y="987137"/>
            <a:ext cx="41216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What is the value of the 6 in 7 482 635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683327" y="1617519"/>
            <a:ext cx="50577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What we are asking is how much the 6 is worth.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6741122" y="4031673"/>
            <a:ext cx="1374178" cy="32558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279369" y="4357256"/>
            <a:ext cx="5929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The 6 is in the hundreds column. It is worth 6 hundreds. 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279369" y="5081158"/>
            <a:ext cx="27581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We write this in digit form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395309" y="5763495"/>
            <a:ext cx="6992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solidFill>
                  <a:srgbClr val="FF0000"/>
                </a:solidFill>
              </a:rPr>
              <a:t>600</a:t>
            </a:r>
          </a:p>
        </p:txBody>
      </p:sp>
    </p:spTree>
    <p:extLst>
      <p:ext uri="{BB962C8B-B14F-4D97-AF65-F5344CB8AC3E}">
        <p14:creationId xmlns:p14="http://schemas.microsoft.com/office/powerpoint/2010/main" val="814933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7" grpId="0"/>
      <p:bldP spid="28" grpId="0"/>
      <p:bldP spid="2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1901536" y="232096"/>
            <a:ext cx="9185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7030A0"/>
                </a:solidFill>
              </a:rPr>
              <a:t>Value</a:t>
            </a:r>
            <a:endParaRPr lang="en-GB" dirty="0">
              <a:solidFill>
                <a:srgbClr val="7030A0"/>
              </a:solidFill>
            </a:endParaRPr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2315872"/>
              </p:ext>
            </p:extLst>
          </p:nvPr>
        </p:nvGraphicFramePr>
        <p:xfrm>
          <a:off x="1286984" y="3140750"/>
          <a:ext cx="1016231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0289"/>
                <a:gridCol w="1270289"/>
                <a:gridCol w="1270289"/>
                <a:gridCol w="1270289"/>
                <a:gridCol w="1270289"/>
                <a:gridCol w="1270289"/>
                <a:gridCol w="1270289"/>
                <a:gridCol w="127028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Tm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M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Hth</a:t>
                      </a:r>
                      <a:endParaRPr lang="en-GB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Tth</a:t>
                      </a:r>
                      <a:endParaRPr lang="en-GB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Th</a:t>
                      </a:r>
                      <a:endParaRPr lang="en-GB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H</a:t>
                      </a:r>
                      <a:endParaRPr lang="en-GB" dirty="0"/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T</a:t>
                      </a:r>
                      <a:endParaRPr lang="en-GB" dirty="0"/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O</a:t>
                      </a:r>
                      <a:endParaRPr lang="en-GB" dirty="0"/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4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8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6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5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8</a:t>
                      </a:r>
                      <a:endParaRPr lang="en-GB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683327" y="987137"/>
            <a:ext cx="41216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What is the value of the 4 in 4 865 328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683327" y="1617519"/>
            <a:ext cx="50577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What we are asking is how much the 4 is worth.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3057058" y="4031672"/>
            <a:ext cx="0" cy="3255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279369" y="4357256"/>
            <a:ext cx="55451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The 4 is in the millions column – it is worth 4 million. 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279369" y="5081158"/>
            <a:ext cx="27581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We write this in digit form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395309" y="5763495"/>
            <a:ext cx="15552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solidFill>
                  <a:srgbClr val="FF0000"/>
                </a:solidFill>
              </a:rPr>
              <a:t>4 000 000</a:t>
            </a:r>
          </a:p>
        </p:txBody>
      </p:sp>
    </p:spTree>
    <p:extLst>
      <p:ext uri="{BB962C8B-B14F-4D97-AF65-F5344CB8AC3E}">
        <p14:creationId xmlns:p14="http://schemas.microsoft.com/office/powerpoint/2010/main" val="501827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7" grpId="0"/>
      <p:bldP spid="28" grpId="0"/>
      <p:bldP spid="2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1901536" y="232096"/>
            <a:ext cx="9185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7030A0"/>
                </a:solidFill>
              </a:rPr>
              <a:t>Value</a:t>
            </a:r>
            <a:endParaRPr lang="en-GB" dirty="0">
              <a:solidFill>
                <a:srgbClr val="7030A0"/>
              </a:solidFill>
            </a:endParaRPr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9746026"/>
              </p:ext>
            </p:extLst>
          </p:nvPr>
        </p:nvGraphicFramePr>
        <p:xfrm>
          <a:off x="1286984" y="3140750"/>
          <a:ext cx="1016231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0289"/>
                <a:gridCol w="1270289"/>
                <a:gridCol w="1270289"/>
                <a:gridCol w="1270289"/>
                <a:gridCol w="1270289"/>
                <a:gridCol w="1270289"/>
                <a:gridCol w="1270289"/>
                <a:gridCol w="127028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Tm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M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Hth</a:t>
                      </a:r>
                      <a:endParaRPr lang="en-GB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Tth</a:t>
                      </a:r>
                      <a:endParaRPr lang="en-GB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Th</a:t>
                      </a:r>
                      <a:endParaRPr lang="en-GB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H</a:t>
                      </a:r>
                      <a:endParaRPr lang="en-GB" dirty="0"/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T</a:t>
                      </a:r>
                      <a:endParaRPr lang="en-GB" dirty="0"/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O</a:t>
                      </a:r>
                      <a:endParaRPr lang="en-GB" dirty="0"/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7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6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5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7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8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9</a:t>
                      </a:r>
                      <a:endParaRPr lang="en-GB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683327" y="987137"/>
            <a:ext cx="431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What is the value of the 2 in 17 265 789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683327" y="1617519"/>
            <a:ext cx="5121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What we are asking is how much the 2 is worth. 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3057058" y="4031672"/>
            <a:ext cx="1187226" cy="3255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279369" y="4357256"/>
            <a:ext cx="7840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The 2 is in the hundred thousand column. It is worth 2 hundred thousands. 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279369" y="5081158"/>
            <a:ext cx="27581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We write this in digit form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395309" y="5763495"/>
            <a:ext cx="12987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solidFill>
                  <a:srgbClr val="FF0000"/>
                </a:solidFill>
              </a:rPr>
              <a:t>200 000</a:t>
            </a:r>
          </a:p>
        </p:txBody>
      </p:sp>
    </p:spTree>
    <p:extLst>
      <p:ext uri="{BB962C8B-B14F-4D97-AF65-F5344CB8AC3E}">
        <p14:creationId xmlns:p14="http://schemas.microsoft.com/office/powerpoint/2010/main" val="3719464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7" grpId="0"/>
      <p:bldP spid="28" grpId="0"/>
      <p:bldP spid="2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1901536" y="232096"/>
            <a:ext cx="9185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7030A0"/>
                </a:solidFill>
              </a:rPr>
              <a:t>Digit</a:t>
            </a:r>
            <a:endParaRPr lang="en-GB" dirty="0">
              <a:solidFill>
                <a:srgbClr val="7030A0"/>
              </a:solidFill>
            </a:endParaRPr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7512431"/>
              </p:ext>
            </p:extLst>
          </p:nvPr>
        </p:nvGraphicFramePr>
        <p:xfrm>
          <a:off x="1279369" y="2880977"/>
          <a:ext cx="1016231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0289"/>
                <a:gridCol w="1270289"/>
                <a:gridCol w="1270289"/>
                <a:gridCol w="1270289"/>
                <a:gridCol w="1270289"/>
                <a:gridCol w="1270289"/>
                <a:gridCol w="1270289"/>
                <a:gridCol w="127028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Tm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M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Hth</a:t>
                      </a:r>
                      <a:endParaRPr lang="en-GB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Tth</a:t>
                      </a:r>
                      <a:endParaRPr lang="en-GB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Th</a:t>
                      </a:r>
                      <a:endParaRPr lang="en-GB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H</a:t>
                      </a:r>
                      <a:endParaRPr lang="en-GB" dirty="0"/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T</a:t>
                      </a:r>
                      <a:endParaRPr lang="en-GB" dirty="0"/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O</a:t>
                      </a:r>
                      <a:endParaRPr lang="en-GB" dirty="0"/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5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4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6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8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683327" y="987137"/>
            <a:ext cx="41985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What digit is in the thousands column?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683327" y="1617519"/>
            <a:ext cx="6532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What we are asking is the number in that place value column. 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6993082" y="3688774"/>
            <a:ext cx="20782" cy="7689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Oval 1"/>
          <p:cNvSpPr/>
          <p:nvPr/>
        </p:nvSpPr>
        <p:spPr>
          <a:xfrm>
            <a:off x="6629400" y="2826327"/>
            <a:ext cx="685800" cy="44680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4111266" y="4544292"/>
            <a:ext cx="41857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The digit in the thousands column is </a:t>
            </a:r>
            <a:r>
              <a:rPr lang="en-GB" dirty="0" smtClean="0">
                <a:solidFill>
                  <a:srgbClr val="7030A0"/>
                </a:solidFill>
              </a:rPr>
              <a:t>6</a:t>
            </a:r>
            <a:r>
              <a:rPr lang="en-GB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719464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" grpId="0" animBg="1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1901536" y="232096"/>
            <a:ext cx="9185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7030A0"/>
                </a:solidFill>
              </a:rPr>
              <a:t>Digit</a:t>
            </a:r>
            <a:endParaRPr lang="en-GB" dirty="0">
              <a:solidFill>
                <a:srgbClr val="7030A0"/>
              </a:solidFill>
            </a:endParaRPr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4538747"/>
              </p:ext>
            </p:extLst>
          </p:nvPr>
        </p:nvGraphicFramePr>
        <p:xfrm>
          <a:off x="1279369" y="2880977"/>
          <a:ext cx="1016231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0289"/>
                <a:gridCol w="1270289"/>
                <a:gridCol w="1270289"/>
                <a:gridCol w="1270289"/>
                <a:gridCol w="1270289"/>
                <a:gridCol w="1270289"/>
                <a:gridCol w="1270289"/>
                <a:gridCol w="127028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Tm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M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Hth</a:t>
                      </a:r>
                      <a:endParaRPr lang="en-GB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Tth</a:t>
                      </a:r>
                      <a:endParaRPr lang="en-GB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Th</a:t>
                      </a:r>
                      <a:endParaRPr lang="en-GB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H</a:t>
                      </a:r>
                      <a:endParaRPr lang="en-GB" dirty="0"/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T</a:t>
                      </a:r>
                      <a:endParaRPr lang="en-GB" dirty="0"/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O</a:t>
                      </a:r>
                      <a:endParaRPr lang="en-GB" dirty="0"/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5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6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7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8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9</a:t>
                      </a:r>
                      <a:endParaRPr lang="en-GB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683327" y="987137"/>
            <a:ext cx="3839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What digit is in the millions column?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683327" y="1617519"/>
            <a:ext cx="6532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What we are asking is the number in that place value column. 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3293918" y="3688774"/>
            <a:ext cx="20782" cy="7689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Oval 1"/>
          <p:cNvSpPr/>
          <p:nvPr/>
        </p:nvSpPr>
        <p:spPr>
          <a:xfrm>
            <a:off x="2836718" y="2826327"/>
            <a:ext cx="685800" cy="44680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1901536" y="4457700"/>
            <a:ext cx="3890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The digit in the millions column is </a:t>
            </a:r>
            <a:r>
              <a:rPr lang="en-GB" dirty="0">
                <a:solidFill>
                  <a:srgbClr val="7030A0"/>
                </a:solidFill>
              </a:rPr>
              <a:t>1</a:t>
            </a:r>
            <a:r>
              <a:rPr lang="en-GB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447558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" grpId="0" animBg="1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1901536" y="232096"/>
            <a:ext cx="9185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7030A0"/>
                </a:solidFill>
              </a:rPr>
              <a:t>Digit</a:t>
            </a:r>
            <a:endParaRPr lang="en-GB" dirty="0">
              <a:solidFill>
                <a:srgbClr val="7030A0"/>
              </a:solidFill>
            </a:endParaRPr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2788510"/>
              </p:ext>
            </p:extLst>
          </p:nvPr>
        </p:nvGraphicFramePr>
        <p:xfrm>
          <a:off x="1279369" y="2880977"/>
          <a:ext cx="1016231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0289"/>
                <a:gridCol w="1270289"/>
                <a:gridCol w="1270289"/>
                <a:gridCol w="1270289"/>
                <a:gridCol w="1270289"/>
                <a:gridCol w="1270289"/>
                <a:gridCol w="1270289"/>
                <a:gridCol w="127028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Tm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M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Hth</a:t>
                      </a:r>
                      <a:endParaRPr lang="en-GB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Tth</a:t>
                      </a:r>
                      <a:endParaRPr lang="en-GB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Th</a:t>
                      </a:r>
                      <a:endParaRPr lang="en-GB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H</a:t>
                      </a:r>
                      <a:endParaRPr lang="en-GB" dirty="0"/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T</a:t>
                      </a:r>
                      <a:endParaRPr lang="en-GB" dirty="0"/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O</a:t>
                      </a:r>
                      <a:endParaRPr lang="en-GB" dirty="0"/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5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6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8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6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9</a:t>
                      </a:r>
                      <a:endParaRPr lang="en-GB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683327" y="987137"/>
            <a:ext cx="41216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Which digit is in the thousand column?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683327" y="1617519"/>
            <a:ext cx="6532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What we are asking is the number in that place value column. 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7065818" y="3688774"/>
            <a:ext cx="20782" cy="7689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Oval 1"/>
          <p:cNvSpPr/>
          <p:nvPr/>
        </p:nvSpPr>
        <p:spPr>
          <a:xfrm>
            <a:off x="6587836" y="2826326"/>
            <a:ext cx="685800" cy="44680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5226627" y="4457700"/>
            <a:ext cx="40703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The digit in the thousand column is </a:t>
            </a:r>
            <a:r>
              <a:rPr lang="en-GB" dirty="0" smtClean="0">
                <a:solidFill>
                  <a:srgbClr val="7030A0"/>
                </a:solidFill>
              </a:rPr>
              <a:t>0</a:t>
            </a:r>
            <a:r>
              <a:rPr lang="en-GB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778117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" grpId="0" animBg="1"/>
      <p:bldP spid="12" grpId="0"/>
    </p:bld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733</TotalTime>
  <Words>445</Words>
  <Application>Microsoft Office PowerPoint</Application>
  <PresentationFormat>Custom</PresentationFormat>
  <Paragraphs>166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Crop</vt:lpstr>
      <vt:lpstr>Year 6 Revision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Spring Section 3 – Multiplication</dc:title>
  <dc:creator>Laura Whitehouse</dc:creator>
  <cp:lastModifiedBy>Len</cp:lastModifiedBy>
  <cp:revision>68</cp:revision>
  <dcterms:created xsi:type="dcterms:W3CDTF">2020-03-20T11:22:32Z</dcterms:created>
  <dcterms:modified xsi:type="dcterms:W3CDTF">2020-04-14T14:05:36Z</dcterms:modified>
</cp:coreProperties>
</file>